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262626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262626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057655"/>
            <a:ext cx="10058400" cy="15300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394" y="1333114"/>
            <a:ext cx="5401945" cy="690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59" y="2721053"/>
            <a:ext cx="5645785" cy="2950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262626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62590" y="6429364"/>
            <a:ext cx="1537335" cy="2587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630163" y="6514561"/>
            <a:ext cx="212725" cy="17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F2F2F2"/>
                </a:solidFill>
                <a:latin typeface="Verdana"/>
                <a:cs typeface="Verdana"/>
              </a:defRPr>
            </a:lvl1pPr>
          </a:lstStyle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hyperlink" Target="mailto:maithanhnghi@gmail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mailto:maithanhnghi@gmail.com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hyperlink" Target="mailto:maithanhnghi@gmail.com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hyperlink" Target="mailto:maithanhnghi@gmail.com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9.png"/><Relationship Id="rId5" Type="http://schemas.openxmlformats.org/officeDocument/2006/relationships/image" Target="../media/image45.png"/><Relationship Id="rId6" Type="http://schemas.openxmlformats.org/officeDocument/2006/relationships/image" Target="../media/image46.jpg"/><Relationship Id="rId7" Type="http://schemas.openxmlformats.org/officeDocument/2006/relationships/hyperlink" Target="mailto:maithanhnghi@gmail.com" TargetMode="Externa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9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hyperlink" Target="mailto:maithanhnghi@gmail.com" TargetMode="Externa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3.png"/><Relationship Id="rId4" Type="http://schemas.openxmlformats.org/officeDocument/2006/relationships/image" Target="../media/image9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jpg"/><Relationship Id="rId9" Type="http://schemas.openxmlformats.org/officeDocument/2006/relationships/image" Target="../media/image58.jpg"/><Relationship Id="rId10" Type="http://schemas.openxmlformats.org/officeDocument/2006/relationships/image" Target="../media/image59.png"/><Relationship Id="rId11" Type="http://schemas.openxmlformats.org/officeDocument/2006/relationships/image" Target="../media/image60.jpg"/><Relationship Id="rId12" Type="http://schemas.openxmlformats.org/officeDocument/2006/relationships/image" Target="../media/image61.jpg"/><Relationship Id="rId13" Type="http://schemas.openxmlformats.org/officeDocument/2006/relationships/image" Target="../media/image62.jpg"/><Relationship Id="rId14" Type="http://schemas.openxmlformats.org/officeDocument/2006/relationships/image" Target="../media/image63.jpg"/><Relationship Id="rId15" Type="http://schemas.openxmlformats.org/officeDocument/2006/relationships/image" Target="../media/image64.png"/><Relationship Id="rId16" Type="http://schemas.openxmlformats.org/officeDocument/2006/relationships/hyperlink" Target="mailto:maithanhnghi@gmail.com" TargetMode="Externa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9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hyperlink" Target="mailto:maithanhnghi@gmail.com" TargetMode="Externa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9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6" Type="http://schemas.openxmlformats.org/officeDocument/2006/relationships/image" Target="../media/image74.png"/><Relationship Id="rId7" Type="http://schemas.openxmlformats.org/officeDocument/2006/relationships/hyperlink" Target="mailto:maithanhnghi@gmail.com" TargetMode="Externa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75.png"/><Relationship Id="rId4" Type="http://schemas.openxmlformats.org/officeDocument/2006/relationships/image" Target="../media/image9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jp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hyperlink" Target="mailto:maithanhnghi@gmail.com" TargetMode="Externa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9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hyperlink" Target="mailto:maithanhnghi@gmail.com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mailto:maithanhnghi@gmail.com" TargetMode="Externa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5.jp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jpg"/><Relationship Id="rId12" Type="http://schemas.openxmlformats.org/officeDocument/2006/relationships/image" Target="../media/image94.png"/><Relationship Id="rId13" Type="http://schemas.openxmlformats.org/officeDocument/2006/relationships/hyperlink" Target="mailto:maithanhnghi@gmail.com" TargetMode="Externa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.png"/><Relationship Id="rId4" Type="http://schemas.openxmlformats.org/officeDocument/2006/relationships/hyperlink" Target="mailto:maithanhnghi@gmail.com" TargetMode="External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99.png"/><Relationship Id="rId4" Type="http://schemas.openxmlformats.org/officeDocument/2006/relationships/hyperlink" Target="mailto:maithanhnghi@gmail.com" TargetMode="External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0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hyperlink" Target="mailto:maithanhnghi@gmail.com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hyperlink" Target="mailto:maithanhnghi@gmail.com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hyperlink" Target="mailto:maithanhnghi@gmail.com" TargetMode="Externa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hyperlink" Target="mailto:maithanhnghi@gmail.com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hyperlink" Target="mailto:maithanhnghi@gmail.com" TargetMode="Externa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hyperlink" Target="mailto:maithanhnghi@gmail.com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hyperlink" Target="mailto:maithanhnghi@gmail.co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62128" y="6513593"/>
            <a:ext cx="9528810" cy="1606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tabLst>
                <a:tab pos="4004945" algn="l"/>
                <a:tab pos="9483725" algn="l"/>
              </a:tabLst>
            </a:pPr>
            <a:r>
              <a:rPr dirty="0" baseline="-6172" sz="135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baseline="-6172" sz="1350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-6172" sz="1350" spc="-15" b="1">
                <a:solidFill>
                  <a:srgbClr val="FFFFFF"/>
                </a:solidFill>
                <a:latin typeface="Tahoma"/>
                <a:cs typeface="Tahoma"/>
              </a:rPr>
              <a:t>DongThapBSSC.vn</a:t>
            </a:r>
            <a:r>
              <a:rPr dirty="0" baseline="-6172" sz="1350" b="1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sz="900" spc="-10" b="1" i="1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maithanhnghi@gmail.com</a:t>
            </a:r>
            <a:r>
              <a:rPr dirty="0" sz="900" b="1" i="1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baseline="-6172" sz="1350" spc="-405">
                <a:solidFill>
                  <a:srgbClr val="F2F2F2"/>
                </a:solidFill>
                <a:latin typeface="Verdana"/>
                <a:cs typeface="Verdana"/>
              </a:rPr>
              <a:t>1</a:t>
            </a:r>
            <a:endParaRPr baseline="-6172" sz="1350">
              <a:latin typeface="Verdana"/>
              <a:cs typeface="Verdan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1130808"/>
            <a:ext cx="10058400" cy="5585460"/>
            <a:chOff x="0" y="1130808"/>
            <a:chExt cx="10058400" cy="558546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4871" y="1130808"/>
              <a:ext cx="2081783" cy="101193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59736"/>
              <a:ext cx="10058400" cy="425653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492239"/>
              <a:ext cx="10058400" cy="22250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22423" y="1329489"/>
            <a:ext cx="4465955" cy="57404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450" spc="-80">
                <a:solidFill>
                  <a:srgbClr val="FFFFFF"/>
                </a:solidFill>
                <a:latin typeface="Microsoft Sans Serif"/>
                <a:cs typeface="Microsoft Sans Serif"/>
              </a:rPr>
              <a:t>SỞ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35">
                <a:solidFill>
                  <a:srgbClr val="FFFFFF"/>
                </a:solidFill>
                <a:latin typeface="Microsoft Sans Serif"/>
                <a:cs typeface="Microsoft Sans Serif"/>
              </a:rPr>
              <a:t>KẾ</a:t>
            </a:r>
            <a:r>
              <a:rPr dirty="0" sz="14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35">
                <a:solidFill>
                  <a:srgbClr val="FFFFFF"/>
                </a:solidFill>
                <a:latin typeface="Microsoft Sans Serif"/>
                <a:cs typeface="Microsoft Sans Serif"/>
              </a:rPr>
              <a:t>HOẠCH</a:t>
            </a:r>
            <a:r>
              <a:rPr dirty="0" sz="1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VÀ</a:t>
            </a:r>
            <a:r>
              <a:rPr dirty="0" sz="1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ĐẦU</a:t>
            </a:r>
            <a:r>
              <a:rPr dirty="0" sz="1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TƯ</a:t>
            </a:r>
            <a:r>
              <a:rPr dirty="0" sz="1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TỈNH</a:t>
            </a:r>
            <a:r>
              <a:rPr dirty="0" sz="145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70">
                <a:solidFill>
                  <a:srgbClr val="FFFFFF"/>
                </a:solidFill>
                <a:latin typeface="Microsoft Sans Serif"/>
                <a:cs typeface="Microsoft Sans Serif"/>
              </a:rPr>
              <a:t>ĐỒNG</a:t>
            </a:r>
            <a:r>
              <a:rPr dirty="0" sz="145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THÁP</a:t>
            </a:r>
            <a:endParaRPr sz="14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TRUNG</a:t>
            </a:r>
            <a:r>
              <a:rPr dirty="0" sz="14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TÂM</a:t>
            </a:r>
            <a:r>
              <a:rPr dirty="0" sz="14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4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TRỢ DOANH</a:t>
            </a:r>
            <a:r>
              <a:rPr dirty="0" sz="1400" spc="-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r>
              <a:rPr dirty="0" sz="14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VÀ</a:t>
            </a:r>
            <a:r>
              <a:rPr dirty="0" sz="14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4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95860" y="6486721"/>
            <a:ext cx="1412240" cy="1930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dirty="0" sz="115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sz="115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Roboto"/>
                <a:cs typeface="Roboto"/>
              </a:rPr>
              <a:t>DongThapBSSC.vn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9428" y="6509975"/>
            <a:ext cx="126873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sz="9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22390" y="2783902"/>
            <a:ext cx="6007735" cy="151257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CHÍNH</a:t>
            </a:r>
            <a:r>
              <a:rPr dirty="0" sz="2650" spc="-80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SÁCH,</a:t>
            </a:r>
            <a:r>
              <a:rPr dirty="0" sz="2650" spc="-7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CHƯƠNG</a:t>
            </a:r>
            <a:r>
              <a:rPr dirty="0" sz="2650" spc="-5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TRÌNH</a:t>
            </a:r>
            <a:r>
              <a:rPr dirty="0" sz="2650" spc="-4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HỖ</a:t>
            </a:r>
            <a:r>
              <a:rPr dirty="0" sz="2650" spc="-6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spc="-25" b="1">
                <a:solidFill>
                  <a:srgbClr val="0070BF"/>
                </a:solidFill>
                <a:latin typeface="Roboto"/>
                <a:cs typeface="Roboto"/>
              </a:rPr>
              <a:t>TRỢ</a:t>
            </a:r>
            <a:endParaRPr sz="26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4100" spc="-60">
                <a:solidFill>
                  <a:srgbClr val="CC0066"/>
                </a:solidFill>
                <a:latin typeface="Tahoma"/>
                <a:cs typeface="Tahoma"/>
              </a:rPr>
              <a:t>LẬP</a:t>
            </a:r>
            <a:r>
              <a:rPr dirty="0" sz="4100" spc="-180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240">
                <a:solidFill>
                  <a:srgbClr val="CC0066"/>
                </a:solidFill>
                <a:latin typeface="Tahoma"/>
                <a:cs typeface="Tahoma"/>
              </a:rPr>
              <a:t>NGHIỆP</a:t>
            </a:r>
            <a:r>
              <a:rPr dirty="0" sz="4100" spc="-170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100">
                <a:solidFill>
                  <a:srgbClr val="CC0066"/>
                </a:solidFill>
                <a:latin typeface="Tahoma"/>
                <a:cs typeface="Tahoma"/>
              </a:rPr>
              <a:t>-</a:t>
            </a:r>
            <a:r>
              <a:rPr dirty="0" sz="4100" spc="-170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355">
                <a:solidFill>
                  <a:srgbClr val="CC0066"/>
                </a:solidFill>
                <a:latin typeface="Tahoma"/>
                <a:cs typeface="Tahoma"/>
              </a:rPr>
              <a:t>KHỞI</a:t>
            </a:r>
            <a:r>
              <a:rPr dirty="0" sz="4100" spc="-200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175">
                <a:solidFill>
                  <a:srgbClr val="CC0066"/>
                </a:solidFill>
                <a:latin typeface="Tahoma"/>
                <a:cs typeface="Tahoma"/>
              </a:rPr>
              <a:t>NGHIỆP</a:t>
            </a:r>
            <a:endParaRPr sz="4100">
              <a:latin typeface="Tahoma"/>
              <a:cs typeface="Tahoma"/>
            </a:endParaRPr>
          </a:p>
          <a:p>
            <a:pPr marL="43180">
              <a:lnSpc>
                <a:spcPct val="100000"/>
              </a:lnSpc>
              <a:spcBef>
                <a:spcPts val="1355"/>
              </a:spcBef>
            </a:pP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ĐỒNG</a:t>
            </a:r>
            <a:r>
              <a:rPr dirty="0" sz="1450" spc="5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THÁP</a:t>
            </a:r>
            <a:r>
              <a:rPr dirty="0" sz="1450" spc="5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–</a:t>
            </a:r>
            <a:r>
              <a:rPr dirty="0" sz="1450" spc="7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NGÀY</a:t>
            </a:r>
            <a:r>
              <a:rPr dirty="0" sz="1450" spc="45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spc="-10" b="1">
                <a:solidFill>
                  <a:srgbClr val="7E7E7E"/>
                </a:solidFill>
                <a:latin typeface="Roboto"/>
                <a:cs typeface="Roboto"/>
              </a:rPr>
              <a:t>17/10/2024</a:t>
            </a:r>
            <a:endParaRPr sz="1450">
              <a:latin typeface="Roboto"/>
              <a:cs typeface="Roboto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6365747" y="6030467"/>
            <a:ext cx="3693160" cy="451484"/>
            <a:chOff x="6365747" y="6030467"/>
            <a:chExt cx="3693160" cy="451484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5747" y="6030467"/>
              <a:ext cx="3692651" cy="45110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6285" y="6306651"/>
              <a:ext cx="111125" cy="104775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6574052" y="6050034"/>
            <a:ext cx="2961640" cy="40386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150" b="1">
                <a:solidFill>
                  <a:srgbClr val="0070BF"/>
                </a:solidFill>
                <a:latin typeface="Tahoma"/>
                <a:cs typeface="Tahoma"/>
              </a:rPr>
              <a:t>MAI</a:t>
            </a:r>
            <a:r>
              <a:rPr dirty="0" sz="1150" spc="60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0070BF"/>
                </a:solidFill>
                <a:latin typeface="Tahoma"/>
                <a:cs typeface="Tahoma"/>
              </a:rPr>
              <a:t>THANH</a:t>
            </a:r>
            <a:r>
              <a:rPr dirty="0" sz="1150" spc="85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spc="-10" b="1">
                <a:solidFill>
                  <a:srgbClr val="0070BF"/>
                </a:solidFill>
                <a:latin typeface="Tahoma"/>
                <a:cs typeface="Tahoma"/>
              </a:rPr>
              <a:t>NGHỊ</a:t>
            </a:r>
            <a:r>
              <a:rPr dirty="0" sz="1150" spc="75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spc="170">
                <a:solidFill>
                  <a:srgbClr val="0070BF"/>
                </a:solidFill>
                <a:latin typeface="Verdana"/>
                <a:cs typeface="Verdana"/>
              </a:rPr>
              <a:t>-</a:t>
            </a:r>
            <a:r>
              <a:rPr dirty="0" sz="1150" spc="-1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GIÁM</a:t>
            </a:r>
            <a:r>
              <a:rPr dirty="0" sz="900" spc="-1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65">
                <a:solidFill>
                  <a:srgbClr val="0070BF"/>
                </a:solidFill>
                <a:latin typeface="Verdana"/>
                <a:cs typeface="Verdana"/>
              </a:rPr>
              <a:t>ĐỐC</a:t>
            </a:r>
            <a:r>
              <a:rPr dirty="0" sz="900" spc="1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TRUNG</a:t>
            </a:r>
            <a:r>
              <a:rPr dirty="0" sz="900" spc="1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0070BF"/>
                </a:solidFill>
                <a:latin typeface="Verdana"/>
                <a:cs typeface="Verdana"/>
              </a:rPr>
              <a:t>TÂM</a:t>
            </a:r>
            <a:endParaRPr sz="900">
              <a:latin typeface="Verdana"/>
              <a:cs typeface="Verdana"/>
            </a:endParaRPr>
          </a:p>
          <a:p>
            <a:pPr marL="172085">
              <a:lnSpc>
                <a:spcPct val="100000"/>
              </a:lnSpc>
              <a:spcBef>
                <a:spcPts val="110"/>
              </a:spcBef>
              <a:tabLst>
                <a:tab pos="1181100" algn="l"/>
              </a:tabLst>
            </a:pP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0919</a:t>
            </a:r>
            <a:r>
              <a:rPr dirty="0" sz="900" spc="4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022</a:t>
            </a:r>
            <a:r>
              <a:rPr dirty="0" sz="900" spc="3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0070BF"/>
                </a:solidFill>
                <a:latin typeface="Verdana"/>
                <a:cs typeface="Verdana"/>
              </a:rPr>
              <a:t>299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	</a:t>
            </a:r>
            <a:r>
              <a:rPr dirty="0" sz="1150">
                <a:solidFill>
                  <a:srgbClr val="0070BF"/>
                </a:solidFill>
                <a:latin typeface="Webdings"/>
                <a:cs typeface="Webdings"/>
              </a:rPr>
              <a:t></a:t>
            </a:r>
            <a:r>
              <a:rPr dirty="0" sz="1150" spc="25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dirty="0" sz="900" spc="-10">
                <a:solidFill>
                  <a:srgbClr val="0070BF"/>
                </a:solidFill>
                <a:latin typeface="Verdana"/>
                <a:cs typeface="Verdana"/>
                <a:hlinkClick r:id="rId3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99938" y="1071668"/>
            <a:ext cx="5271135" cy="110807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50" spc="-60" b="1">
                <a:solidFill>
                  <a:srgbClr val="FFFFFF"/>
                </a:solidFill>
                <a:latin typeface="Tahoma"/>
                <a:cs typeface="Tahoma"/>
              </a:rPr>
              <a:t>CHÍNH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80" b="1">
                <a:solidFill>
                  <a:srgbClr val="FFFFFF"/>
                </a:solidFill>
                <a:latin typeface="Tahoma"/>
                <a:cs typeface="Tahoma"/>
              </a:rPr>
              <a:t>SÁCH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HỖ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FF"/>
                </a:solidFill>
                <a:latin typeface="Tahoma"/>
                <a:cs typeface="Tahoma"/>
              </a:rPr>
              <a:t>TRỢ</a:t>
            </a:r>
            <a:endParaRPr sz="1650">
              <a:latin typeface="Tahoma"/>
              <a:cs typeface="Tahoma"/>
            </a:endParaRPr>
          </a:p>
          <a:p>
            <a:pPr marL="12700" marR="5080">
              <a:lnSpc>
                <a:spcPct val="109700"/>
              </a:lnSpc>
              <a:spcBef>
                <a:spcPts val="15"/>
              </a:spcBef>
            </a:pP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ĐẦU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TƯ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PHÁT</a:t>
            </a:r>
            <a:r>
              <a:rPr dirty="0" sz="1650" spc="-7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TRIỂN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DU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LỊCH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TRÊN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ĐỊA</a:t>
            </a:r>
            <a:r>
              <a:rPr dirty="0" sz="1650" spc="-4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BÀN</a:t>
            </a:r>
            <a:r>
              <a:rPr dirty="0" sz="1650" spc="-8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TỈNH 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GIAI</a:t>
            </a:r>
            <a:r>
              <a:rPr dirty="0" sz="1650" spc="-7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ĐOẠN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55" b="1">
                <a:solidFill>
                  <a:srgbClr val="FFFF00"/>
                </a:solidFill>
                <a:latin typeface="Tahoma"/>
                <a:cs typeface="Tahoma"/>
              </a:rPr>
              <a:t>2022</a:t>
            </a:r>
            <a:r>
              <a:rPr dirty="0" sz="1650" spc="-8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290" b="1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55" b="1">
                <a:solidFill>
                  <a:srgbClr val="FFFF00"/>
                </a:solidFill>
                <a:latin typeface="Tahoma"/>
                <a:cs typeface="Tahoma"/>
              </a:rPr>
              <a:t>2026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450" spc="-10" i="1">
                <a:solidFill>
                  <a:srgbClr val="FFFFFF"/>
                </a:solidFill>
                <a:latin typeface="Verdana"/>
                <a:cs typeface="Verdana"/>
              </a:rPr>
              <a:t>Nghị</a:t>
            </a:r>
            <a:r>
              <a:rPr dirty="0" sz="1450" spc="-14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quyết</a:t>
            </a:r>
            <a:r>
              <a:rPr dirty="0" sz="1450" spc="-1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số</a:t>
            </a:r>
            <a:r>
              <a:rPr dirty="0" sz="1450" spc="-1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90" b="1" i="1">
                <a:solidFill>
                  <a:srgbClr val="FFFFFF"/>
                </a:solidFill>
                <a:latin typeface="Verdana"/>
                <a:cs typeface="Verdana"/>
              </a:rPr>
              <a:t>01/2022/NQ-</a:t>
            </a:r>
            <a:r>
              <a:rPr dirty="0" sz="1450" spc="-110" b="1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450" spc="-13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của</a:t>
            </a:r>
            <a:r>
              <a:rPr dirty="0" sz="1450" spc="-1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5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450" spc="-14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Verdana"/>
                <a:cs typeface="Verdana"/>
              </a:rPr>
              <a:t>Tỉnh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47472" y="2619756"/>
            <a:ext cx="6803390" cy="3723640"/>
          </a:xfrm>
          <a:custGeom>
            <a:avLst/>
            <a:gdLst/>
            <a:ahLst/>
            <a:cxnLst/>
            <a:rect l="l" t="t" r="r" b="b"/>
            <a:pathLst>
              <a:path w="6803390" h="3723640">
                <a:moveTo>
                  <a:pt x="6803136" y="3723132"/>
                </a:moveTo>
                <a:lnTo>
                  <a:pt x="400812" y="3723132"/>
                </a:lnTo>
                <a:lnTo>
                  <a:pt x="379476" y="3721608"/>
                </a:lnTo>
                <a:lnTo>
                  <a:pt x="336804" y="3713988"/>
                </a:lnTo>
                <a:lnTo>
                  <a:pt x="297180" y="3704844"/>
                </a:lnTo>
                <a:lnTo>
                  <a:pt x="257556" y="3689603"/>
                </a:lnTo>
                <a:lnTo>
                  <a:pt x="220980" y="3671316"/>
                </a:lnTo>
                <a:lnTo>
                  <a:pt x="202692" y="3662172"/>
                </a:lnTo>
                <a:lnTo>
                  <a:pt x="169164" y="3639311"/>
                </a:lnTo>
                <a:lnTo>
                  <a:pt x="123444" y="3599688"/>
                </a:lnTo>
                <a:lnTo>
                  <a:pt x="96012" y="3569208"/>
                </a:lnTo>
                <a:lnTo>
                  <a:pt x="71628" y="3537203"/>
                </a:lnTo>
                <a:lnTo>
                  <a:pt x="60960" y="3518916"/>
                </a:lnTo>
                <a:lnTo>
                  <a:pt x="50292" y="3502152"/>
                </a:lnTo>
                <a:lnTo>
                  <a:pt x="32004" y="3464052"/>
                </a:lnTo>
                <a:lnTo>
                  <a:pt x="12192" y="3406140"/>
                </a:lnTo>
                <a:lnTo>
                  <a:pt x="4572" y="3364992"/>
                </a:lnTo>
                <a:lnTo>
                  <a:pt x="0" y="3322319"/>
                </a:lnTo>
                <a:lnTo>
                  <a:pt x="0" y="0"/>
                </a:lnTo>
                <a:lnTo>
                  <a:pt x="6402323" y="0"/>
                </a:lnTo>
                <a:lnTo>
                  <a:pt x="6423660" y="1524"/>
                </a:lnTo>
                <a:lnTo>
                  <a:pt x="6444996" y="4572"/>
                </a:ln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lnTo>
                  <a:pt x="10776" y="3322319"/>
                </a:lnTo>
                <a:lnTo>
                  <a:pt x="12192" y="3342132"/>
                </a:lnTo>
                <a:lnTo>
                  <a:pt x="15240" y="3363468"/>
                </a:lnTo>
                <a:lnTo>
                  <a:pt x="18288" y="3383280"/>
                </a:lnTo>
                <a:lnTo>
                  <a:pt x="22860" y="3403092"/>
                </a:lnTo>
                <a:lnTo>
                  <a:pt x="35052" y="3442716"/>
                </a:lnTo>
                <a:lnTo>
                  <a:pt x="35638" y="3442716"/>
                </a:lnTo>
                <a:lnTo>
                  <a:pt x="42672" y="3461003"/>
                </a:lnTo>
                <a:lnTo>
                  <a:pt x="50292" y="3479292"/>
                </a:lnTo>
                <a:lnTo>
                  <a:pt x="59436" y="3497580"/>
                </a:lnTo>
                <a:lnTo>
                  <a:pt x="60325" y="3497580"/>
                </a:lnTo>
                <a:lnTo>
                  <a:pt x="70104" y="3514344"/>
                </a:lnTo>
                <a:lnTo>
                  <a:pt x="80772" y="3531108"/>
                </a:lnTo>
                <a:lnTo>
                  <a:pt x="91440" y="3546348"/>
                </a:lnTo>
                <a:lnTo>
                  <a:pt x="103632" y="3563111"/>
                </a:lnTo>
                <a:lnTo>
                  <a:pt x="117348" y="3578352"/>
                </a:lnTo>
                <a:lnTo>
                  <a:pt x="118719" y="3578352"/>
                </a:lnTo>
                <a:lnTo>
                  <a:pt x="131064" y="3592068"/>
                </a:lnTo>
                <a:lnTo>
                  <a:pt x="175260" y="3630168"/>
                </a:lnTo>
                <a:lnTo>
                  <a:pt x="208788" y="3653028"/>
                </a:lnTo>
                <a:lnTo>
                  <a:pt x="262128" y="3680460"/>
                </a:lnTo>
                <a:lnTo>
                  <a:pt x="320039" y="3700272"/>
                </a:lnTo>
                <a:lnTo>
                  <a:pt x="318515" y="3700272"/>
                </a:lnTo>
                <a:lnTo>
                  <a:pt x="339852" y="3704844"/>
                </a:lnTo>
                <a:lnTo>
                  <a:pt x="338328" y="3704844"/>
                </a:lnTo>
                <a:lnTo>
                  <a:pt x="381000" y="3710940"/>
                </a:lnTo>
                <a:lnTo>
                  <a:pt x="379476" y="3710940"/>
                </a:lnTo>
                <a:lnTo>
                  <a:pt x="400812" y="3712464"/>
                </a:lnTo>
                <a:lnTo>
                  <a:pt x="6793992" y="3712464"/>
                </a:lnTo>
                <a:lnTo>
                  <a:pt x="6793992" y="3718560"/>
                </a:lnTo>
                <a:lnTo>
                  <a:pt x="6803136" y="3718560"/>
                </a:lnTo>
                <a:lnTo>
                  <a:pt x="6803136" y="3723132"/>
                </a:lnTo>
                <a:close/>
              </a:path>
              <a:path w="6803390" h="3723640">
                <a:moveTo>
                  <a:pt x="10668" y="10668"/>
                </a:move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6803390" h="3723640">
                <a:moveTo>
                  <a:pt x="6685788" y="146304"/>
                </a:moveTo>
                <a:lnTo>
                  <a:pt x="6658355" y="117348"/>
                </a:lnTo>
                <a:lnTo>
                  <a:pt x="6627876" y="92964"/>
                </a:lnTo>
                <a:lnTo>
                  <a:pt x="6594348" y="70104"/>
                </a:lnTo>
                <a:lnTo>
                  <a:pt x="6541007" y="42672"/>
                </a:lnTo>
                <a:lnTo>
                  <a:pt x="6502907" y="28956"/>
                </a:lnTo>
                <a:lnTo>
                  <a:pt x="6504432" y="28956"/>
                </a:lnTo>
                <a:lnTo>
                  <a:pt x="6484620" y="22860"/>
                </a:lnTo>
                <a:lnTo>
                  <a:pt x="6463284" y="18288"/>
                </a:lnTo>
                <a:lnTo>
                  <a:pt x="6464807" y="18288"/>
                </a:lnTo>
                <a:lnTo>
                  <a:pt x="6443472" y="15240"/>
                </a:lnTo>
                <a:lnTo>
                  <a:pt x="6423660" y="12192"/>
                </a:lnTo>
                <a:lnTo>
                  <a:pt x="6402323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6444996" y="4572"/>
                </a:lnTo>
                <a:lnTo>
                  <a:pt x="6466332" y="9144"/>
                </a:lnTo>
                <a:lnTo>
                  <a:pt x="6486144" y="13716"/>
                </a:lnTo>
                <a:lnTo>
                  <a:pt x="6507480" y="18288"/>
                </a:lnTo>
                <a:lnTo>
                  <a:pt x="6525768" y="25908"/>
                </a:lnTo>
                <a:lnTo>
                  <a:pt x="6545580" y="33528"/>
                </a:lnTo>
                <a:lnTo>
                  <a:pt x="6563868" y="41148"/>
                </a:lnTo>
                <a:lnTo>
                  <a:pt x="6582155" y="51816"/>
                </a:lnTo>
                <a:lnTo>
                  <a:pt x="6600444" y="60960"/>
                </a:lnTo>
                <a:lnTo>
                  <a:pt x="6617207" y="71628"/>
                </a:lnTo>
                <a:lnTo>
                  <a:pt x="6650736" y="96012"/>
                </a:lnTo>
                <a:lnTo>
                  <a:pt x="6665976" y="109728"/>
                </a:lnTo>
                <a:lnTo>
                  <a:pt x="6679692" y="123444"/>
                </a:lnTo>
                <a:lnTo>
                  <a:pt x="6698894" y="144780"/>
                </a:lnTo>
                <a:lnTo>
                  <a:pt x="6685788" y="144780"/>
                </a:lnTo>
                <a:lnTo>
                  <a:pt x="6685788" y="146304"/>
                </a:lnTo>
                <a:close/>
              </a:path>
              <a:path w="6803390" h="3723640">
                <a:moveTo>
                  <a:pt x="6743700" y="227076"/>
                </a:moveTo>
                <a:lnTo>
                  <a:pt x="6722364" y="192024"/>
                </a:lnTo>
                <a:lnTo>
                  <a:pt x="6699504" y="160019"/>
                </a:lnTo>
                <a:lnTo>
                  <a:pt x="6685788" y="144780"/>
                </a:lnTo>
                <a:lnTo>
                  <a:pt x="6698894" y="144780"/>
                </a:lnTo>
                <a:lnTo>
                  <a:pt x="6707123" y="153924"/>
                </a:lnTo>
                <a:lnTo>
                  <a:pt x="6719316" y="169164"/>
                </a:lnTo>
                <a:lnTo>
                  <a:pt x="6731507" y="185928"/>
                </a:lnTo>
                <a:lnTo>
                  <a:pt x="6742176" y="204216"/>
                </a:lnTo>
                <a:lnTo>
                  <a:pt x="6752844" y="220980"/>
                </a:lnTo>
                <a:lnTo>
                  <a:pt x="6755130" y="225552"/>
                </a:lnTo>
                <a:lnTo>
                  <a:pt x="6743700" y="225552"/>
                </a:lnTo>
                <a:lnTo>
                  <a:pt x="6743700" y="227076"/>
                </a:lnTo>
                <a:close/>
              </a:path>
              <a:path w="6803390" h="3723640">
                <a:moveTo>
                  <a:pt x="6768084" y="281940"/>
                </a:moveTo>
                <a:lnTo>
                  <a:pt x="6760464" y="262128"/>
                </a:lnTo>
                <a:lnTo>
                  <a:pt x="6752844" y="243840"/>
                </a:lnTo>
                <a:lnTo>
                  <a:pt x="6743700" y="225552"/>
                </a:lnTo>
                <a:lnTo>
                  <a:pt x="6755130" y="225552"/>
                </a:lnTo>
                <a:lnTo>
                  <a:pt x="6761988" y="239268"/>
                </a:lnTo>
                <a:lnTo>
                  <a:pt x="6771132" y="259080"/>
                </a:lnTo>
                <a:lnTo>
                  <a:pt x="6778752" y="277368"/>
                </a:lnTo>
                <a:lnTo>
                  <a:pt x="6779690" y="280416"/>
                </a:lnTo>
                <a:lnTo>
                  <a:pt x="6768084" y="280416"/>
                </a:lnTo>
                <a:lnTo>
                  <a:pt x="6768084" y="281940"/>
                </a:lnTo>
                <a:close/>
              </a:path>
              <a:path w="6803390" h="3723640">
                <a:moveTo>
                  <a:pt x="6793992" y="3718560"/>
                </a:moveTo>
                <a:lnTo>
                  <a:pt x="6793992" y="422148"/>
                </a:lnTo>
                <a:lnTo>
                  <a:pt x="6792468" y="400812"/>
                </a:lnTo>
                <a:lnTo>
                  <a:pt x="6790944" y="381000"/>
                </a:lnTo>
                <a:lnTo>
                  <a:pt x="6787896" y="359663"/>
                </a:lnTo>
                <a:lnTo>
                  <a:pt x="6784848" y="339852"/>
                </a:lnTo>
                <a:lnTo>
                  <a:pt x="6780276" y="320039"/>
                </a:lnTo>
                <a:lnTo>
                  <a:pt x="6768084" y="280416"/>
                </a:lnTo>
                <a:lnTo>
                  <a:pt x="6779690" y="280416"/>
                </a:lnTo>
                <a:lnTo>
                  <a:pt x="6790944" y="316991"/>
                </a:lnTo>
                <a:lnTo>
                  <a:pt x="6798564" y="358139"/>
                </a:lnTo>
                <a:lnTo>
                  <a:pt x="6803136" y="400812"/>
                </a:lnTo>
                <a:lnTo>
                  <a:pt x="6803136" y="3712464"/>
                </a:lnTo>
                <a:lnTo>
                  <a:pt x="6798564" y="3712464"/>
                </a:lnTo>
                <a:lnTo>
                  <a:pt x="6793992" y="3718560"/>
                </a:lnTo>
                <a:close/>
              </a:path>
              <a:path w="6803390" h="3723640">
                <a:moveTo>
                  <a:pt x="6792468" y="402336"/>
                </a:moveTo>
                <a:lnTo>
                  <a:pt x="6792359" y="400812"/>
                </a:lnTo>
                <a:lnTo>
                  <a:pt x="6792468" y="402336"/>
                </a:lnTo>
                <a:close/>
              </a:path>
              <a:path w="6803390" h="3723640">
                <a:moveTo>
                  <a:pt x="6793992" y="423672"/>
                </a:moveTo>
                <a:lnTo>
                  <a:pt x="6793890" y="422148"/>
                </a:lnTo>
                <a:lnTo>
                  <a:pt x="6793992" y="423672"/>
                </a:lnTo>
                <a:close/>
              </a:path>
              <a:path w="6803390" h="3723640">
                <a:moveTo>
                  <a:pt x="10776" y="3322319"/>
                </a:moveTo>
                <a:lnTo>
                  <a:pt x="10668" y="3320796"/>
                </a:lnTo>
                <a:lnTo>
                  <a:pt x="10776" y="3322319"/>
                </a:lnTo>
                <a:close/>
              </a:path>
              <a:path w="6803390" h="3723640">
                <a:moveTo>
                  <a:pt x="35638" y="3442716"/>
                </a:moveTo>
                <a:lnTo>
                  <a:pt x="35052" y="3442716"/>
                </a:lnTo>
                <a:lnTo>
                  <a:pt x="35052" y="3441192"/>
                </a:lnTo>
                <a:lnTo>
                  <a:pt x="35638" y="3442716"/>
                </a:lnTo>
                <a:close/>
              </a:path>
              <a:path w="6803390" h="3723640">
                <a:moveTo>
                  <a:pt x="60325" y="3497580"/>
                </a:moveTo>
                <a:lnTo>
                  <a:pt x="59436" y="3497580"/>
                </a:lnTo>
                <a:lnTo>
                  <a:pt x="59436" y="3496056"/>
                </a:lnTo>
                <a:lnTo>
                  <a:pt x="60325" y="3497580"/>
                </a:lnTo>
                <a:close/>
              </a:path>
              <a:path w="6803390" h="3723640">
                <a:moveTo>
                  <a:pt x="118719" y="3578352"/>
                </a:moveTo>
                <a:lnTo>
                  <a:pt x="117348" y="3578352"/>
                </a:lnTo>
                <a:lnTo>
                  <a:pt x="117348" y="3576828"/>
                </a:lnTo>
                <a:lnTo>
                  <a:pt x="118719" y="3578352"/>
                </a:lnTo>
                <a:close/>
              </a:path>
              <a:path w="6803390" h="3723640">
                <a:moveTo>
                  <a:pt x="6803136" y="3718560"/>
                </a:moveTo>
                <a:lnTo>
                  <a:pt x="6793992" y="3718560"/>
                </a:lnTo>
                <a:lnTo>
                  <a:pt x="6798564" y="3712464"/>
                </a:lnTo>
                <a:lnTo>
                  <a:pt x="6803136" y="3712464"/>
                </a:lnTo>
                <a:lnTo>
                  <a:pt x="6803136" y="371856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35977" y="2764004"/>
            <a:ext cx="6425565" cy="3369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95910" marR="5715" indent="-283845">
              <a:lnSpc>
                <a:spcPct val="101600"/>
              </a:lnSpc>
              <a:spcBef>
                <a:spcPts val="9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phát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triển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điểm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lịch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tham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quan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vườn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hoa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kiểng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cánh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đồng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Sen</a:t>
            </a:r>
            <a:r>
              <a:rPr dirty="0" sz="1300" spc="2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vườn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cây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ăn</a:t>
            </a:r>
            <a:r>
              <a:rPr dirty="0" sz="1300" spc="2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trái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phẩm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60">
                <a:solidFill>
                  <a:srgbClr val="262626"/>
                </a:solidFill>
                <a:latin typeface="Microsoft Sans Serif"/>
                <a:cs typeface="Microsoft Sans Serif"/>
              </a:rPr>
              <a:t>OCOP,</a:t>
            </a:r>
            <a:r>
              <a:rPr dirty="0" sz="1300" spc="2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phẩm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ứng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nghệ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cao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gắn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xuất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làng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nghề,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làng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nghề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truyền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thống.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5715" indent="-283845">
              <a:lnSpc>
                <a:spcPct val="101499"/>
              </a:lnSpc>
              <a:spcBef>
                <a:spcPts val="16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phát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triển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điểm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lịch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tham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quan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vườn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hoa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kiểng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cánh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đồng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Sen</a:t>
            </a:r>
            <a:r>
              <a:rPr dirty="0" sz="1300" spc="2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vườn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cây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ăn</a:t>
            </a:r>
            <a:r>
              <a:rPr dirty="0" sz="1300" spc="2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trái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phẩm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60">
                <a:solidFill>
                  <a:srgbClr val="262626"/>
                </a:solidFill>
                <a:latin typeface="Microsoft Sans Serif"/>
                <a:cs typeface="Microsoft Sans Serif"/>
              </a:rPr>
              <a:t>OCOP,</a:t>
            </a:r>
            <a:r>
              <a:rPr dirty="0" sz="1300" spc="2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phẩm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ứng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nghệ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cao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gắn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xuất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làng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nghề,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làng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nghề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truyền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thống.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5080" indent="-283845">
              <a:lnSpc>
                <a:spcPct val="101499"/>
              </a:lnSpc>
              <a:spcBef>
                <a:spcPts val="16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loại</a:t>
            </a:r>
            <a:r>
              <a:rPr dirty="0" sz="1300" spc="1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hình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lịch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Homestay</a:t>
            </a:r>
            <a:r>
              <a:rPr dirty="0" sz="1300" spc="1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(khách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lưu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trú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1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trải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nghiệm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văn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hoá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sinh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hoạt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gia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đình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tại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nhà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dân)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chất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lượng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cao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Farmstay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(khách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lưu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trú,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trải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nghiệm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giá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trị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văn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hoá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bản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địa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tại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trang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trại)</a:t>
            </a:r>
            <a:r>
              <a:rPr dirty="0" sz="1300" spc="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kết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hợp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trải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nghiệm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chất</a:t>
            </a:r>
            <a:r>
              <a:rPr dirty="0" sz="1300" spc="1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lượng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cao.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5080" indent="-283845">
              <a:lnSpc>
                <a:spcPct val="101499"/>
              </a:lnSpc>
              <a:spcBef>
                <a:spcPts val="17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xây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dựng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loại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hình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khách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sạn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hoặc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khu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nghỉ</a:t>
            </a:r>
            <a:r>
              <a:rPr dirty="0" sz="1300" spc="1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dưỡng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phức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hợp</a:t>
            </a:r>
            <a:r>
              <a:rPr dirty="0" sz="1300" spc="1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đạt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tiêu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chuẩn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hạng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3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sao,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4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sao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5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sao.</a:t>
            </a:r>
            <a:endParaRPr sz="1300">
              <a:latin typeface="Microsoft Sans Serif"/>
              <a:cs typeface="Microsoft Sans Serif"/>
            </a:endParaRPr>
          </a:p>
          <a:p>
            <a:pPr algn="just" marL="297180" indent="-284480">
              <a:lnSpc>
                <a:spcPct val="100000"/>
              </a:lnSpc>
              <a:spcBef>
                <a:spcPts val="190"/>
              </a:spcBef>
              <a:buAutoNum type="arabicPeriod"/>
              <a:tabLst>
                <a:tab pos="29718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mua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sắm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phương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tiện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vận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chuyển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khách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lịch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đường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thủy.</a:t>
            </a:r>
            <a:endParaRPr sz="1300">
              <a:latin typeface="Microsoft Sans Serif"/>
              <a:cs typeface="Microsoft Sans Serif"/>
            </a:endParaRPr>
          </a:p>
          <a:p>
            <a:pPr algn="just" marL="297180" indent="-284480">
              <a:lnSpc>
                <a:spcPct val="100000"/>
              </a:lnSpc>
              <a:spcBef>
                <a:spcPts val="190"/>
              </a:spcBef>
              <a:buAutoNum type="arabicPeriod"/>
              <a:tabLst>
                <a:tab pos="29718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mua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sắm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phương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tiện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vận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chuyển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khách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lịch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đường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bộ.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5715" indent="-283845">
              <a:lnSpc>
                <a:spcPct val="101600"/>
              </a:lnSpc>
              <a:spcBef>
                <a:spcPts val="15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xây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dựng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khu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phố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ẩm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thực,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khu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phố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mua</a:t>
            </a:r>
            <a:r>
              <a:rPr dirty="0" sz="1300" spc="1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sắm,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khu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vui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chơi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giải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trí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theo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hình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kinh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tế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ban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đêm.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7182611" y="2619756"/>
            <a:ext cx="2832100" cy="1205865"/>
          </a:xfrm>
          <a:custGeom>
            <a:avLst/>
            <a:gdLst/>
            <a:ahLst/>
            <a:cxnLst/>
            <a:rect l="l" t="t" r="r" b="b"/>
            <a:pathLst>
              <a:path w="2832100" h="1205864">
                <a:moveTo>
                  <a:pt x="2831592" y="1205484"/>
                </a:moveTo>
                <a:lnTo>
                  <a:pt x="269748" y="1205484"/>
                </a:lnTo>
                <a:lnTo>
                  <a:pt x="254507" y="1203960"/>
                </a:lnTo>
                <a:lnTo>
                  <a:pt x="227076" y="1200912"/>
                </a:lnTo>
                <a:lnTo>
                  <a:pt x="213360" y="1196340"/>
                </a:lnTo>
                <a:lnTo>
                  <a:pt x="199643" y="1193292"/>
                </a:lnTo>
                <a:lnTo>
                  <a:pt x="160019" y="1178052"/>
                </a:lnTo>
                <a:lnTo>
                  <a:pt x="124968" y="1156716"/>
                </a:lnTo>
                <a:lnTo>
                  <a:pt x="82296" y="1123188"/>
                </a:lnTo>
                <a:lnTo>
                  <a:pt x="47244" y="1080516"/>
                </a:lnTo>
                <a:lnTo>
                  <a:pt x="27432" y="1045464"/>
                </a:lnTo>
                <a:lnTo>
                  <a:pt x="7620" y="992124"/>
                </a:lnTo>
                <a:lnTo>
                  <a:pt x="3048" y="964692"/>
                </a:lnTo>
                <a:lnTo>
                  <a:pt x="0" y="950975"/>
                </a:lnTo>
                <a:lnTo>
                  <a:pt x="0" y="0"/>
                </a:lnTo>
                <a:lnTo>
                  <a:pt x="2561843" y="0"/>
                </a:lnTo>
                <a:lnTo>
                  <a:pt x="2575560" y="1524"/>
                </a:lnTo>
                <a:lnTo>
                  <a:pt x="2590800" y="3048"/>
                </a:lnTo>
                <a:lnTo>
                  <a:pt x="2597658" y="4572"/>
                </a:ln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lnTo>
                  <a:pt x="9144" y="922020"/>
                </a:lnTo>
                <a:lnTo>
                  <a:pt x="10668" y="935736"/>
                </a:lnTo>
                <a:lnTo>
                  <a:pt x="10668" y="949452"/>
                </a:lnTo>
                <a:lnTo>
                  <a:pt x="13716" y="963168"/>
                </a:lnTo>
                <a:lnTo>
                  <a:pt x="12192" y="963168"/>
                </a:lnTo>
                <a:lnTo>
                  <a:pt x="18288" y="990600"/>
                </a:lnTo>
                <a:lnTo>
                  <a:pt x="18796" y="990600"/>
                </a:lnTo>
                <a:lnTo>
                  <a:pt x="22860" y="1002792"/>
                </a:lnTo>
                <a:lnTo>
                  <a:pt x="21336" y="1002792"/>
                </a:lnTo>
                <a:lnTo>
                  <a:pt x="25908" y="1016508"/>
                </a:lnTo>
                <a:lnTo>
                  <a:pt x="26585" y="1016508"/>
                </a:lnTo>
                <a:lnTo>
                  <a:pt x="32004" y="1028700"/>
                </a:lnTo>
                <a:lnTo>
                  <a:pt x="36576" y="1040892"/>
                </a:lnTo>
                <a:lnTo>
                  <a:pt x="42672" y="1051560"/>
                </a:lnTo>
                <a:lnTo>
                  <a:pt x="56388" y="1074420"/>
                </a:lnTo>
                <a:lnTo>
                  <a:pt x="73152" y="1095756"/>
                </a:lnTo>
                <a:lnTo>
                  <a:pt x="71628" y="1095756"/>
                </a:lnTo>
                <a:lnTo>
                  <a:pt x="109728" y="1132332"/>
                </a:lnTo>
                <a:lnTo>
                  <a:pt x="153924" y="1162812"/>
                </a:lnTo>
                <a:lnTo>
                  <a:pt x="176783" y="1173480"/>
                </a:lnTo>
                <a:lnTo>
                  <a:pt x="190500" y="1179575"/>
                </a:lnTo>
                <a:lnTo>
                  <a:pt x="188976" y="1179575"/>
                </a:lnTo>
                <a:lnTo>
                  <a:pt x="202692" y="1182624"/>
                </a:lnTo>
                <a:lnTo>
                  <a:pt x="214883" y="1187196"/>
                </a:lnTo>
                <a:lnTo>
                  <a:pt x="228600" y="1190244"/>
                </a:lnTo>
                <a:lnTo>
                  <a:pt x="242316" y="1191768"/>
                </a:lnTo>
                <a:lnTo>
                  <a:pt x="256031" y="1194816"/>
                </a:lnTo>
                <a:lnTo>
                  <a:pt x="2820924" y="1194816"/>
                </a:lnTo>
                <a:lnTo>
                  <a:pt x="2820924" y="1200912"/>
                </a:lnTo>
                <a:lnTo>
                  <a:pt x="2831592" y="1200912"/>
                </a:lnTo>
                <a:lnTo>
                  <a:pt x="2831592" y="1205484"/>
                </a:lnTo>
                <a:close/>
              </a:path>
              <a:path w="2832100" h="1205864">
                <a:moveTo>
                  <a:pt x="9144" y="10668"/>
                </a:move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close/>
              </a:path>
              <a:path w="2832100" h="1205864">
                <a:moveTo>
                  <a:pt x="2740152" y="91440"/>
                </a:moveTo>
                <a:lnTo>
                  <a:pt x="2720340" y="73152"/>
                </a:lnTo>
                <a:lnTo>
                  <a:pt x="2721864" y="73152"/>
                </a:lnTo>
                <a:lnTo>
                  <a:pt x="2699003" y="57912"/>
                </a:lnTo>
                <a:lnTo>
                  <a:pt x="2700527" y="57912"/>
                </a:lnTo>
                <a:lnTo>
                  <a:pt x="2677668" y="44196"/>
                </a:lnTo>
                <a:lnTo>
                  <a:pt x="2653284" y="32004"/>
                </a:lnTo>
                <a:lnTo>
                  <a:pt x="2641092" y="27432"/>
                </a:lnTo>
                <a:lnTo>
                  <a:pt x="2627376" y="22860"/>
                </a:lnTo>
                <a:lnTo>
                  <a:pt x="2628900" y="22860"/>
                </a:lnTo>
                <a:lnTo>
                  <a:pt x="2587752" y="13716"/>
                </a:lnTo>
                <a:lnTo>
                  <a:pt x="2589276" y="13716"/>
                </a:lnTo>
                <a:lnTo>
                  <a:pt x="2574035" y="12192"/>
                </a:lnTo>
                <a:lnTo>
                  <a:pt x="2575560" y="12192"/>
                </a:lnTo>
                <a:lnTo>
                  <a:pt x="2560319" y="10668"/>
                </a:lnTo>
                <a:lnTo>
                  <a:pt x="9144" y="10668"/>
                </a:lnTo>
                <a:lnTo>
                  <a:pt x="9144" y="4572"/>
                </a:lnTo>
                <a:lnTo>
                  <a:pt x="2597658" y="4572"/>
                </a:lnTo>
                <a:lnTo>
                  <a:pt x="2631948" y="12192"/>
                </a:lnTo>
                <a:lnTo>
                  <a:pt x="2644140" y="16764"/>
                </a:lnTo>
                <a:lnTo>
                  <a:pt x="2657856" y="22860"/>
                </a:lnTo>
                <a:lnTo>
                  <a:pt x="2670048" y="27432"/>
                </a:lnTo>
                <a:lnTo>
                  <a:pt x="2682240" y="35052"/>
                </a:lnTo>
                <a:lnTo>
                  <a:pt x="2705100" y="48768"/>
                </a:lnTo>
                <a:lnTo>
                  <a:pt x="2727960" y="65532"/>
                </a:lnTo>
                <a:lnTo>
                  <a:pt x="2747772" y="83820"/>
                </a:lnTo>
                <a:lnTo>
                  <a:pt x="2753399" y="89916"/>
                </a:lnTo>
                <a:lnTo>
                  <a:pt x="2740152" y="89916"/>
                </a:lnTo>
                <a:lnTo>
                  <a:pt x="2740152" y="91440"/>
                </a:lnTo>
                <a:close/>
              </a:path>
              <a:path w="2832100" h="1205864">
                <a:moveTo>
                  <a:pt x="2758440" y="111252"/>
                </a:moveTo>
                <a:lnTo>
                  <a:pt x="2740152" y="89916"/>
                </a:lnTo>
                <a:lnTo>
                  <a:pt x="2753399" y="89916"/>
                </a:lnTo>
                <a:lnTo>
                  <a:pt x="2766060" y="103632"/>
                </a:lnTo>
                <a:lnTo>
                  <a:pt x="2770849" y="109728"/>
                </a:lnTo>
                <a:lnTo>
                  <a:pt x="2758440" y="109728"/>
                </a:lnTo>
                <a:lnTo>
                  <a:pt x="2758440" y="111252"/>
                </a:lnTo>
                <a:close/>
              </a:path>
              <a:path w="2832100" h="1205864">
                <a:moveTo>
                  <a:pt x="2817876" y="243840"/>
                </a:moveTo>
                <a:lnTo>
                  <a:pt x="2808732" y="202692"/>
                </a:lnTo>
                <a:lnTo>
                  <a:pt x="2787396" y="153924"/>
                </a:lnTo>
                <a:lnTo>
                  <a:pt x="2758440" y="109728"/>
                </a:lnTo>
                <a:lnTo>
                  <a:pt x="2770849" y="109728"/>
                </a:lnTo>
                <a:lnTo>
                  <a:pt x="2796540" y="149352"/>
                </a:lnTo>
                <a:lnTo>
                  <a:pt x="2814827" y="187452"/>
                </a:lnTo>
                <a:lnTo>
                  <a:pt x="2817876" y="199643"/>
                </a:lnTo>
                <a:lnTo>
                  <a:pt x="2822448" y="213360"/>
                </a:lnTo>
                <a:lnTo>
                  <a:pt x="2828543" y="240792"/>
                </a:lnTo>
                <a:lnTo>
                  <a:pt x="2828696" y="242316"/>
                </a:lnTo>
                <a:lnTo>
                  <a:pt x="2817876" y="242316"/>
                </a:lnTo>
                <a:lnTo>
                  <a:pt x="2817876" y="243840"/>
                </a:lnTo>
                <a:close/>
              </a:path>
              <a:path w="2832100" h="1205864">
                <a:moveTo>
                  <a:pt x="2819400" y="257556"/>
                </a:moveTo>
                <a:lnTo>
                  <a:pt x="2817876" y="242316"/>
                </a:lnTo>
                <a:lnTo>
                  <a:pt x="2828696" y="242316"/>
                </a:lnTo>
                <a:lnTo>
                  <a:pt x="2830068" y="256031"/>
                </a:lnTo>
                <a:lnTo>
                  <a:pt x="2819400" y="256031"/>
                </a:lnTo>
                <a:lnTo>
                  <a:pt x="2819400" y="257556"/>
                </a:lnTo>
                <a:close/>
              </a:path>
              <a:path w="2832100" h="1205864">
                <a:moveTo>
                  <a:pt x="2820924" y="271272"/>
                </a:moveTo>
                <a:lnTo>
                  <a:pt x="2819400" y="256031"/>
                </a:lnTo>
                <a:lnTo>
                  <a:pt x="2830068" y="256031"/>
                </a:lnTo>
                <a:lnTo>
                  <a:pt x="2831592" y="269748"/>
                </a:lnTo>
                <a:lnTo>
                  <a:pt x="2820924" y="269748"/>
                </a:lnTo>
                <a:lnTo>
                  <a:pt x="2820924" y="271272"/>
                </a:lnTo>
                <a:close/>
              </a:path>
              <a:path w="2832100" h="1205864">
                <a:moveTo>
                  <a:pt x="2820924" y="1200912"/>
                </a:moveTo>
                <a:lnTo>
                  <a:pt x="2820924" y="269748"/>
                </a:lnTo>
                <a:lnTo>
                  <a:pt x="2831592" y="269748"/>
                </a:lnTo>
                <a:lnTo>
                  <a:pt x="2831592" y="1194816"/>
                </a:lnTo>
                <a:lnTo>
                  <a:pt x="2825496" y="1194816"/>
                </a:lnTo>
                <a:lnTo>
                  <a:pt x="2820924" y="1200912"/>
                </a:lnTo>
                <a:close/>
              </a:path>
              <a:path w="2832100" h="1205864">
                <a:moveTo>
                  <a:pt x="18796" y="990600"/>
                </a:moveTo>
                <a:lnTo>
                  <a:pt x="18288" y="990600"/>
                </a:lnTo>
                <a:lnTo>
                  <a:pt x="18288" y="989075"/>
                </a:lnTo>
                <a:lnTo>
                  <a:pt x="18796" y="990600"/>
                </a:lnTo>
                <a:close/>
              </a:path>
              <a:path w="2832100" h="1205864">
                <a:moveTo>
                  <a:pt x="26585" y="1016508"/>
                </a:moveTo>
                <a:lnTo>
                  <a:pt x="25908" y="1016508"/>
                </a:lnTo>
                <a:lnTo>
                  <a:pt x="25908" y="1014984"/>
                </a:lnTo>
                <a:lnTo>
                  <a:pt x="26585" y="1016508"/>
                </a:lnTo>
                <a:close/>
              </a:path>
              <a:path w="2832100" h="1205864">
                <a:moveTo>
                  <a:pt x="2831592" y="1200912"/>
                </a:moveTo>
                <a:lnTo>
                  <a:pt x="2820924" y="1200912"/>
                </a:lnTo>
                <a:lnTo>
                  <a:pt x="2825496" y="1194816"/>
                </a:lnTo>
                <a:lnTo>
                  <a:pt x="2831592" y="1194816"/>
                </a:lnTo>
                <a:lnTo>
                  <a:pt x="2831592" y="1200912"/>
                </a:lnTo>
                <a:close/>
              </a:path>
            </a:pathLst>
          </a:custGeom>
          <a:solidFill>
            <a:srgbClr val="5482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7331483" y="2681788"/>
            <a:ext cx="2496185" cy="7543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0"/>
              </a:spcBef>
              <a:buFont typeface="Wingdings"/>
              <a:buChar char=""/>
              <a:tabLst>
                <a:tab pos="248285" algn="l"/>
              </a:tabLst>
            </a:pPr>
            <a:r>
              <a:rPr dirty="0" sz="1300" spc="-100" b="1" i="1">
                <a:solidFill>
                  <a:srgbClr val="548234"/>
                </a:solidFill>
                <a:latin typeface="Arial"/>
                <a:cs typeface="Arial"/>
              </a:rPr>
              <a:t>Đầu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548234"/>
                </a:solidFill>
                <a:latin typeface="Arial"/>
                <a:cs typeface="Arial"/>
              </a:rPr>
              <a:t>mối</a:t>
            </a:r>
            <a:r>
              <a:rPr dirty="0" sz="1300" spc="-3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65" b="1" i="1">
                <a:solidFill>
                  <a:srgbClr val="548234"/>
                </a:solidFill>
                <a:latin typeface="Arial"/>
                <a:cs typeface="Arial"/>
              </a:rPr>
              <a:t>liên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hệ: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50"/>
              </a:spcBef>
            </a:pPr>
            <a:r>
              <a:rPr dirty="0" sz="1300" spc="-140" b="1" i="1">
                <a:solidFill>
                  <a:srgbClr val="262626"/>
                </a:solidFill>
                <a:latin typeface="Arial"/>
                <a:cs typeface="Arial"/>
              </a:rPr>
              <a:t>Sở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Văn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5" b="1" i="1">
                <a:solidFill>
                  <a:srgbClr val="262626"/>
                </a:solidFill>
                <a:latin typeface="Arial"/>
                <a:cs typeface="Arial"/>
              </a:rPr>
              <a:t>hóa,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0" b="1" i="1">
                <a:solidFill>
                  <a:srgbClr val="262626"/>
                </a:solidFill>
                <a:latin typeface="Arial"/>
                <a:cs typeface="Arial"/>
              </a:rPr>
              <a:t>Thể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75" b="1" i="1">
                <a:solidFill>
                  <a:srgbClr val="262626"/>
                </a:solidFill>
                <a:latin typeface="Arial"/>
                <a:cs typeface="Arial"/>
              </a:rPr>
              <a:t>thao</a:t>
            </a:r>
            <a:r>
              <a:rPr dirty="0" sz="1300" spc="-3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30" b="1" i="1">
                <a:solidFill>
                  <a:srgbClr val="262626"/>
                </a:solidFill>
                <a:latin typeface="Arial"/>
                <a:cs typeface="Arial"/>
              </a:rPr>
              <a:t>Du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lịch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60"/>
              </a:spcBef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Số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điện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thoại: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02773.851.869.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9592" y="4999501"/>
            <a:ext cx="1344730" cy="134473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99938" y="1071668"/>
            <a:ext cx="5271135" cy="110807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50" spc="-60" b="1">
                <a:solidFill>
                  <a:srgbClr val="FFFFFF"/>
                </a:solidFill>
                <a:latin typeface="Tahoma"/>
                <a:cs typeface="Tahoma"/>
              </a:rPr>
              <a:t>CHÍNH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80" b="1">
                <a:solidFill>
                  <a:srgbClr val="FFFFFF"/>
                </a:solidFill>
                <a:latin typeface="Tahoma"/>
                <a:cs typeface="Tahoma"/>
              </a:rPr>
              <a:t>SÁCH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HỖ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FF"/>
                </a:solidFill>
                <a:latin typeface="Tahoma"/>
                <a:cs typeface="Tahoma"/>
              </a:rPr>
              <a:t>TRỢ</a:t>
            </a:r>
            <a:endParaRPr sz="1650">
              <a:latin typeface="Tahoma"/>
              <a:cs typeface="Tahoma"/>
            </a:endParaRPr>
          </a:p>
          <a:p>
            <a:pPr marL="12700" marR="5080">
              <a:lnSpc>
                <a:spcPct val="109700"/>
              </a:lnSpc>
              <a:spcBef>
                <a:spcPts val="15"/>
              </a:spcBef>
            </a:pP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ĐẦU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TƯ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PHÁT</a:t>
            </a:r>
            <a:r>
              <a:rPr dirty="0" sz="1650" spc="-7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TRIỂN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DU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LỊCH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TRÊN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ĐỊA</a:t>
            </a:r>
            <a:r>
              <a:rPr dirty="0" sz="1650" spc="-4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BÀN</a:t>
            </a:r>
            <a:r>
              <a:rPr dirty="0" sz="1650" spc="-8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TỈNH 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GIAI</a:t>
            </a:r>
            <a:r>
              <a:rPr dirty="0" sz="1650" spc="-7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ĐOẠN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55" b="1">
                <a:solidFill>
                  <a:srgbClr val="FFFF00"/>
                </a:solidFill>
                <a:latin typeface="Tahoma"/>
                <a:cs typeface="Tahoma"/>
              </a:rPr>
              <a:t>2022</a:t>
            </a:r>
            <a:r>
              <a:rPr dirty="0" sz="1650" spc="-8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290" b="1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dirty="0" sz="1650" spc="-6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55" b="1">
                <a:solidFill>
                  <a:srgbClr val="FFFF00"/>
                </a:solidFill>
                <a:latin typeface="Tahoma"/>
                <a:cs typeface="Tahoma"/>
              </a:rPr>
              <a:t>2026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450" spc="-10" i="1">
                <a:solidFill>
                  <a:srgbClr val="FFFFFF"/>
                </a:solidFill>
                <a:latin typeface="Verdana"/>
                <a:cs typeface="Verdana"/>
              </a:rPr>
              <a:t>Nghị</a:t>
            </a:r>
            <a:r>
              <a:rPr dirty="0" sz="1450" spc="-14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quyết</a:t>
            </a:r>
            <a:r>
              <a:rPr dirty="0" sz="1450" spc="-1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số</a:t>
            </a:r>
            <a:r>
              <a:rPr dirty="0" sz="1450" spc="-1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90" b="1" i="1">
                <a:solidFill>
                  <a:srgbClr val="FFFFFF"/>
                </a:solidFill>
                <a:latin typeface="Verdana"/>
                <a:cs typeface="Verdana"/>
              </a:rPr>
              <a:t>01/2022/NQ-</a:t>
            </a:r>
            <a:r>
              <a:rPr dirty="0" sz="1450" spc="-110" b="1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450" spc="-135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FFFFFF"/>
                </a:solidFill>
                <a:latin typeface="Verdana"/>
                <a:cs typeface="Verdana"/>
              </a:rPr>
              <a:t>của</a:t>
            </a:r>
            <a:r>
              <a:rPr dirty="0" sz="1450" spc="-1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35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450" spc="-14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50" spc="-20" i="1">
                <a:solidFill>
                  <a:srgbClr val="FFFFFF"/>
                </a:solidFill>
                <a:latin typeface="Verdana"/>
                <a:cs typeface="Verdana"/>
              </a:rPr>
              <a:t>Tỉnh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47472" y="2619756"/>
            <a:ext cx="6803390" cy="3723640"/>
          </a:xfrm>
          <a:custGeom>
            <a:avLst/>
            <a:gdLst/>
            <a:ahLst/>
            <a:cxnLst/>
            <a:rect l="l" t="t" r="r" b="b"/>
            <a:pathLst>
              <a:path w="6803390" h="3723640">
                <a:moveTo>
                  <a:pt x="6803136" y="3723132"/>
                </a:moveTo>
                <a:lnTo>
                  <a:pt x="400812" y="3723132"/>
                </a:lnTo>
                <a:lnTo>
                  <a:pt x="379476" y="3721608"/>
                </a:lnTo>
                <a:lnTo>
                  <a:pt x="336804" y="3713988"/>
                </a:lnTo>
                <a:lnTo>
                  <a:pt x="297180" y="3704844"/>
                </a:lnTo>
                <a:lnTo>
                  <a:pt x="257556" y="3689603"/>
                </a:lnTo>
                <a:lnTo>
                  <a:pt x="220980" y="3671316"/>
                </a:lnTo>
                <a:lnTo>
                  <a:pt x="202692" y="3662172"/>
                </a:lnTo>
                <a:lnTo>
                  <a:pt x="169164" y="3639311"/>
                </a:lnTo>
                <a:lnTo>
                  <a:pt x="123444" y="3599688"/>
                </a:lnTo>
                <a:lnTo>
                  <a:pt x="96012" y="3569208"/>
                </a:lnTo>
                <a:lnTo>
                  <a:pt x="71628" y="3537203"/>
                </a:lnTo>
                <a:lnTo>
                  <a:pt x="60960" y="3518916"/>
                </a:lnTo>
                <a:lnTo>
                  <a:pt x="50292" y="3502152"/>
                </a:lnTo>
                <a:lnTo>
                  <a:pt x="32004" y="3464052"/>
                </a:lnTo>
                <a:lnTo>
                  <a:pt x="12192" y="3406140"/>
                </a:lnTo>
                <a:lnTo>
                  <a:pt x="4572" y="3364992"/>
                </a:lnTo>
                <a:lnTo>
                  <a:pt x="0" y="3322319"/>
                </a:lnTo>
                <a:lnTo>
                  <a:pt x="0" y="0"/>
                </a:lnTo>
                <a:lnTo>
                  <a:pt x="6402323" y="0"/>
                </a:lnTo>
                <a:lnTo>
                  <a:pt x="6423660" y="1524"/>
                </a:lnTo>
                <a:lnTo>
                  <a:pt x="6444996" y="4572"/>
                </a:ln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lnTo>
                  <a:pt x="10776" y="3322319"/>
                </a:lnTo>
                <a:lnTo>
                  <a:pt x="12192" y="3342132"/>
                </a:lnTo>
                <a:lnTo>
                  <a:pt x="15240" y="3363468"/>
                </a:lnTo>
                <a:lnTo>
                  <a:pt x="18288" y="3383280"/>
                </a:lnTo>
                <a:lnTo>
                  <a:pt x="22860" y="3403092"/>
                </a:lnTo>
                <a:lnTo>
                  <a:pt x="35052" y="3442716"/>
                </a:lnTo>
                <a:lnTo>
                  <a:pt x="35638" y="3442716"/>
                </a:lnTo>
                <a:lnTo>
                  <a:pt x="42672" y="3461003"/>
                </a:lnTo>
                <a:lnTo>
                  <a:pt x="50292" y="3479292"/>
                </a:lnTo>
                <a:lnTo>
                  <a:pt x="59436" y="3497580"/>
                </a:lnTo>
                <a:lnTo>
                  <a:pt x="60325" y="3497580"/>
                </a:lnTo>
                <a:lnTo>
                  <a:pt x="70104" y="3514344"/>
                </a:lnTo>
                <a:lnTo>
                  <a:pt x="80772" y="3531108"/>
                </a:lnTo>
                <a:lnTo>
                  <a:pt x="91440" y="3546348"/>
                </a:lnTo>
                <a:lnTo>
                  <a:pt x="103632" y="3563111"/>
                </a:lnTo>
                <a:lnTo>
                  <a:pt x="117348" y="3578352"/>
                </a:lnTo>
                <a:lnTo>
                  <a:pt x="118719" y="3578352"/>
                </a:lnTo>
                <a:lnTo>
                  <a:pt x="131064" y="3592068"/>
                </a:lnTo>
                <a:lnTo>
                  <a:pt x="175260" y="3630168"/>
                </a:lnTo>
                <a:lnTo>
                  <a:pt x="208788" y="3653028"/>
                </a:lnTo>
                <a:lnTo>
                  <a:pt x="262128" y="3680460"/>
                </a:lnTo>
                <a:lnTo>
                  <a:pt x="320039" y="3700272"/>
                </a:lnTo>
                <a:lnTo>
                  <a:pt x="318515" y="3700272"/>
                </a:lnTo>
                <a:lnTo>
                  <a:pt x="339852" y="3704844"/>
                </a:lnTo>
                <a:lnTo>
                  <a:pt x="338328" y="3704844"/>
                </a:lnTo>
                <a:lnTo>
                  <a:pt x="381000" y="3710940"/>
                </a:lnTo>
                <a:lnTo>
                  <a:pt x="379476" y="3710940"/>
                </a:lnTo>
                <a:lnTo>
                  <a:pt x="400812" y="3712464"/>
                </a:lnTo>
                <a:lnTo>
                  <a:pt x="6793992" y="3712464"/>
                </a:lnTo>
                <a:lnTo>
                  <a:pt x="6793992" y="3718560"/>
                </a:lnTo>
                <a:lnTo>
                  <a:pt x="6803136" y="3718560"/>
                </a:lnTo>
                <a:lnTo>
                  <a:pt x="6803136" y="3723132"/>
                </a:lnTo>
                <a:close/>
              </a:path>
              <a:path w="6803390" h="3723640">
                <a:moveTo>
                  <a:pt x="10668" y="10668"/>
                </a:move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6803390" h="3723640">
                <a:moveTo>
                  <a:pt x="6685788" y="146304"/>
                </a:moveTo>
                <a:lnTo>
                  <a:pt x="6658355" y="117348"/>
                </a:lnTo>
                <a:lnTo>
                  <a:pt x="6627876" y="92964"/>
                </a:lnTo>
                <a:lnTo>
                  <a:pt x="6594348" y="70104"/>
                </a:lnTo>
                <a:lnTo>
                  <a:pt x="6541007" y="42672"/>
                </a:lnTo>
                <a:lnTo>
                  <a:pt x="6502907" y="28956"/>
                </a:lnTo>
                <a:lnTo>
                  <a:pt x="6504432" y="28956"/>
                </a:lnTo>
                <a:lnTo>
                  <a:pt x="6484620" y="22860"/>
                </a:lnTo>
                <a:lnTo>
                  <a:pt x="6463284" y="18288"/>
                </a:lnTo>
                <a:lnTo>
                  <a:pt x="6464807" y="18288"/>
                </a:lnTo>
                <a:lnTo>
                  <a:pt x="6443472" y="15240"/>
                </a:lnTo>
                <a:lnTo>
                  <a:pt x="6423660" y="12192"/>
                </a:lnTo>
                <a:lnTo>
                  <a:pt x="6402323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6444996" y="4572"/>
                </a:lnTo>
                <a:lnTo>
                  <a:pt x="6466332" y="9144"/>
                </a:lnTo>
                <a:lnTo>
                  <a:pt x="6486144" y="13716"/>
                </a:lnTo>
                <a:lnTo>
                  <a:pt x="6507480" y="18288"/>
                </a:lnTo>
                <a:lnTo>
                  <a:pt x="6525768" y="25908"/>
                </a:lnTo>
                <a:lnTo>
                  <a:pt x="6545580" y="33528"/>
                </a:lnTo>
                <a:lnTo>
                  <a:pt x="6563868" y="41148"/>
                </a:lnTo>
                <a:lnTo>
                  <a:pt x="6582155" y="51816"/>
                </a:lnTo>
                <a:lnTo>
                  <a:pt x="6600444" y="60960"/>
                </a:lnTo>
                <a:lnTo>
                  <a:pt x="6617207" y="71628"/>
                </a:lnTo>
                <a:lnTo>
                  <a:pt x="6650736" y="96012"/>
                </a:lnTo>
                <a:lnTo>
                  <a:pt x="6665976" y="109728"/>
                </a:lnTo>
                <a:lnTo>
                  <a:pt x="6679692" y="123444"/>
                </a:lnTo>
                <a:lnTo>
                  <a:pt x="6698894" y="144780"/>
                </a:lnTo>
                <a:lnTo>
                  <a:pt x="6685788" y="144780"/>
                </a:lnTo>
                <a:lnTo>
                  <a:pt x="6685788" y="146304"/>
                </a:lnTo>
                <a:close/>
              </a:path>
              <a:path w="6803390" h="3723640">
                <a:moveTo>
                  <a:pt x="6743700" y="227076"/>
                </a:moveTo>
                <a:lnTo>
                  <a:pt x="6722364" y="192024"/>
                </a:lnTo>
                <a:lnTo>
                  <a:pt x="6699504" y="160019"/>
                </a:lnTo>
                <a:lnTo>
                  <a:pt x="6685788" y="144780"/>
                </a:lnTo>
                <a:lnTo>
                  <a:pt x="6698894" y="144780"/>
                </a:lnTo>
                <a:lnTo>
                  <a:pt x="6707123" y="153924"/>
                </a:lnTo>
                <a:lnTo>
                  <a:pt x="6719316" y="169164"/>
                </a:lnTo>
                <a:lnTo>
                  <a:pt x="6731507" y="185928"/>
                </a:lnTo>
                <a:lnTo>
                  <a:pt x="6742176" y="204216"/>
                </a:lnTo>
                <a:lnTo>
                  <a:pt x="6752844" y="220980"/>
                </a:lnTo>
                <a:lnTo>
                  <a:pt x="6755130" y="225552"/>
                </a:lnTo>
                <a:lnTo>
                  <a:pt x="6743700" y="225552"/>
                </a:lnTo>
                <a:lnTo>
                  <a:pt x="6743700" y="227076"/>
                </a:lnTo>
                <a:close/>
              </a:path>
              <a:path w="6803390" h="3723640">
                <a:moveTo>
                  <a:pt x="6768084" y="281940"/>
                </a:moveTo>
                <a:lnTo>
                  <a:pt x="6760464" y="262128"/>
                </a:lnTo>
                <a:lnTo>
                  <a:pt x="6752844" y="243840"/>
                </a:lnTo>
                <a:lnTo>
                  <a:pt x="6743700" y="225552"/>
                </a:lnTo>
                <a:lnTo>
                  <a:pt x="6755130" y="225552"/>
                </a:lnTo>
                <a:lnTo>
                  <a:pt x="6761988" y="239268"/>
                </a:lnTo>
                <a:lnTo>
                  <a:pt x="6771132" y="259080"/>
                </a:lnTo>
                <a:lnTo>
                  <a:pt x="6778752" y="277368"/>
                </a:lnTo>
                <a:lnTo>
                  <a:pt x="6779690" y="280416"/>
                </a:lnTo>
                <a:lnTo>
                  <a:pt x="6768084" y="280416"/>
                </a:lnTo>
                <a:lnTo>
                  <a:pt x="6768084" y="281940"/>
                </a:lnTo>
                <a:close/>
              </a:path>
              <a:path w="6803390" h="3723640">
                <a:moveTo>
                  <a:pt x="6793992" y="3718560"/>
                </a:moveTo>
                <a:lnTo>
                  <a:pt x="6793992" y="422148"/>
                </a:lnTo>
                <a:lnTo>
                  <a:pt x="6792468" y="400812"/>
                </a:lnTo>
                <a:lnTo>
                  <a:pt x="6790944" y="381000"/>
                </a:lnTo>
                <a:lnTo>
                  <a:pt x="6787896" y="359663"/>
                </a:lnTo>
                <a:lnTo>
                  <a:pt x="6784848" y="339852"/>
                </a:lnTo>
                <a:lnTo>
                  <a:pt x="6780276" y="320039"/>
                </a:lnTo>
                <a:lnTo>
                  <a:pt x="6768084" y="280416"/>
                </a:lnTo>
                <a:lnTo>
                  <a:pt x="6779690" y="280416"/>
                </a:lnTo>
                <a:lnTo>
                  <a:pt x="6790944" y="316991"/>
                </a:lnTo>
                <a:lnTo>
                  <a:pt x="6798564" y="358139"/>
                </a:lnTo>
                <a:lnTo>
                  <a:pt x="6803136" y="400812"/>
                </a:lnTo>
                <a:lnTo>
                  <a:pt x="6803136" y="3712464"/>
                </a:lnTo>
                <a:lnTo>
                  <a:pt x="6798564" y="3712464"/>
                </a:lnTo>
                <a:lnTo>
                  <a:pt x="6793992" y="3718560"/>
                </a:lnTo>
                <a:close/>
              </a:path>
              <a:path w="6803390" h="3723640">
                <a:moveTo>
                  <a:pt x="6792468" y="402336"/>
                </a:moveTo>
                <a:lnTo>
                  <a:pt x="6792359" y="400812"/>
                </a:lnTo>
                <a:lnTo>
                  <a:pt x="6792468" y="402336"/>
                </a:lnTo>
                <a:close/>
              </a:path>
              <a:path w="6803390" h="3723640">
                <a:moveTo>
                  <a:pt x="6793992" y="423672"/>
                </a:moveTo>
                <a:lnTo>
                  <a:pt x="6793890" y="422148"/>
                </a:lnTo>
                <a:lnTo>
                  <a:pt x="6793992" y="423672"/>
                </a:lnTo>
                <a:close/>
              </a:path>
              <a:path w="6803390" h="3723640">
                <a:moveTo>
                  <a:pt x="10776" y="3322319"/>
                </a:moveTo>
                <a:lnTo>
                  <a:pt x="10668" y="3320796"/>
                </a:lnTo>
                <a:lnTo>
                  <a:pt x="10776" y="3322319"/>
                </a:lnTo>
                <a:close/>
              </a:path>
              <a:path w="6803390" h="3723640">
                <a:moveTo>
                  <a:pt x="35638" y="3442716"/>
                </a:moveTo>
                <a:lnTo>
                  <a:pt x="35052" y="3442716"/>
                </a:lnTo>
                <a:lnTo>
                  <a:pt x="35052" y="3441192"/>
                </a:lnTo>
                <a:lnTo>
                  <a:pt x="35638" y="3442716"/>
                </a:lnTo>
                <a:close/>
              </a:path>
              <a:path w="6803390" h="3723640">
                <a:moveTo>
                  <a:pt x="60325" y="3497580"/>
                </a:moveTo>
                <a:lnTo>
                  <a:pt x="59436" y="3497580"/>
                </a:lnTo>
                <a:lnTo>
                  <a:pt x="59436" y="3496056"/>
                </a:lnTo>
                <a:lnTo>
                  <a:pt x="60325" y="3497580"/>
                </a:lnTo>
                <a:close/>
              </a:path>
              <a:path w="6803390" h="3723640">
                <a:moveTo>
                  <a:pt x="118719" y="3578352"/>
                </a:moveTo>
                <a:lnTo>
                  <a:pt x="117348" y="3578352"/>
                </a:lnTo>
                <a:lnTo>
                  <a:pt x="117348" y="3576828"/>
                </a:lnTo>
                <a:lnTo>
                  <a:pt x="118719" y="3578352"/>
                </a:lnTo>
                <a:close/>
              </a:path>
              <a:path w="6803390" h="3723640">
                <a:moveTo>
                  <a:pt x="6803136" y="3718560"/>
                </a:moveTo>
                <a:lnTo>
                  <a:pt x="6793992" y="3718560"/>
                </a:lnTo>
                <a:lnTo>
                  <a:pt x="6798564" y="3712464"/>
                </a:lnTo>
                <a:lnTo>
                  <a:pt x="6803136" y="3712464"/>
                </a:lnTo>
                <a:lnTo>
                  <a:pt x="6803136" y="371856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35977" y="2764004"/>
            <a:ext cx="50082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Đồng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Tháp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hiện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có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03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cho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thanh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niên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khởi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nghiệp,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gồm: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35977" y="3027661"/>
            <a:ext cx="6426200" cy="2892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95910" marR="5080" indent="-283845">
              <a:lnSpc>
                <a:spcPct val="101499"/>
              </a:lnSpc>
              <a:spcBef>
                <a:spcPts val="9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Ban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Thường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vụ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Đoàn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TNCS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Hồ</a:t>
            </a:r>
            <a:r>
              <a:rPr dirty="0" sz="1300" spc="1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Chí</a:t>
            </a:r>
            <a:r>
              <a:rPr dirty="0" sz="1300" spc="1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Minh</a:t>
            </a:r>
            <a:r>
              <a:rPr dirty="0" sz="1300" spc="1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Tỉnh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đang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quản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lý</a:t>
            </a:r>
            <a:r>
              <a:rPr dirty="0" sz="1300" spc="1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02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nguồn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quỹ: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Quỹ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quốc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gia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về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giải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quyết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việc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làm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nguồn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vốn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kênh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Trung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ương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Đoàn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TNCS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Hồ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Chí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Minh</a:t>
            </a:r>
            <a:r>
              <a:rPr dirty="0" sz="1300" spc="2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2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2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20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Thanh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niên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khởi</a:t>
            </a:r>
            <a:r>
              <a:rPr dirty="0" sz="1300" spc="2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tỉnh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Đồng</a:t>
            </a:r>
            <a:r>
              <a:rPr dirty="0" sz="1300" spc="1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Tháp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ủy</a:t>
            </a:r>
            <a:r>
              <a:rPr dirty="0" sz="1300" spc="20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thác</a:t>
            </a:r>
            <a:r>
              <a:rPr dirty="0" sz="1300" spc="1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thông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qua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Ngân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hàng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Chính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sách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xã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hội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6350" indent="-283845">
              <a:lnSpc>
                <a:spcPct val="101600"/>
              </a:lnSpc>
              <a:spcBef>
                <a:spcPts val="49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Phát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triển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Tỉnh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quản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lý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Bảo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lãnh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tín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Doanh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nhỏ</a:t>
            </a:r>
            <a:r>
              <a:rPr dirty="0" sz="1300" spc="1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và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vừa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khởi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(Quyết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định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số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01/QD-</a:t>
            </a:r>
            <a:r>
              <a:rPr dirty="0" sz="1300" spc="-35">
                <a:solidFill>
                  <a:srgbClr val="262626"/>
                </a:solidFill>
                <a:latin typeface="Microsoft Sans Serif"/>
                <a:cs typeface="Microsoft Sans Serif"/>
              </a:rPr>
              <a:t>BLTD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của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Quỹ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30">
                <a:solidFill>
                  <a:srgbClr val="262626"/>
                </a:solidFill>
                <a:latin typeface="Microsoft Sans Serif"/>
                <a:cs typeface="Microsoft Sans Serif"/>
              </a:rPr>
              <a:t>BLTD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DNNVV)</a:t>
            </a:r>
            <a:endParaRPr sz="1300">
              <a:latin typeface="Microsoft Sans Serif"/>
              <a:cs typeface="Microsoft Sans Serif"/>
            </a:endParaRPr>
          </a:p>
          <a:p>
            <a:pPr algn="just" lvl="1" marL="532130" indent="-220979">
              <a:lnSpc>
                <a:spcPct val="100000"/>
              </a:lnSpc>
              <a:spcBef>
                <a:spcPts val="530"/>
              </a:spcBef>
              <a:buChar char="•"/>
              <a:tabLst>
                <a:tab pos="53213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Chính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sách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về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bảo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lãnh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tín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endParaRPr sz="1300">
              <a:latin typeface="Microsoft Sans Serif"/>
              <a:cs typeface="Microsoft Sans Serif"/>
            </a:endParaRPr>
          </a:p>
          <a:p>
            <a:pPr algn="just" lvl="1" marL="530225" marR="7620" indent="-219710">
              <a:lnSpc>
                <a:spcPct val="101499"/>
              </a:lnSpc>
              <a:spcBef>
                <a:spcPts val="490"/>
              </a:spcBef>
              <a:buChar char="•"/>
              <a:tabLst>
                <a:tab pos="530225" algn="l"/>
                <a:tab pos="531495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	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Chính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sách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5">
                <a:solidFill>
                  <a:srgbClr val="262626"/>
                </a:solidFill>
                <a:latin typeface="Microsoft Sans Serif"/>
                <a:cs typeface="Microsoft Sans Serif"/>
              </a:rPr>
              <a:t>về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cho 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vay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khởi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(Mức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vốn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cho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vay: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Đối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cá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nhân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80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-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tối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đa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300.000.000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đồng;</a:t>
            </a:r>
            <a:r>
              <a:rPr dirty="0" sz="1300" spc="-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Đối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nhóm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5">
                <a:solidFill>
                  <a:srgbClr val="262626"/>
                </a:solidFill>
                <a:latin typeface="Microsoft Sans Serif"/>
                <a:cs typeface="Microsoft Sans Serif"/>
              </a:rPr>
              <a:t>cá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nhân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80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tối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đa</a:t>
            </a:r>
            <a:r>
              <a:rPr dirty="0" sz="1300" spc="-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500.000.000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đồng;</a:t>
            </a:r>
            <a:r>
              <a:rPr dirty="0" sz="1300" spc="-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Đối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doanh</a:t>
            </a:r>
            <a:r>
              <a:rPr dirty="0" sz="1300" spc="-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-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80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tối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đa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5">
                <a:solidFill>
                  <a:srgbClr val="262626"/>
                </a:solidFill>
                <a:latin typeface="Microsoft Sans Serif"/>
                <a:cs typeface="Microsoft Sans Serif"/>
              </a:rPr>
              <a:t>1.000.000.000</a:t>
            </a:r>
            <a:r>
              <a:rPr dirty="0" sz="1300" spc="-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5">
                <a:solidFill>
                  <a:srgbClr val="262626"/>
                </a:solidFill>
                <a:latin typeface="Microsoft Sans Serif"/>
                <a:cs typeface="Microsoft Sans Serif"/>
              </a:rPr>
              <a:t>đồng).</a:t>
            </a:r>
            <a:endParaRPr sz="1300">
              <a:latin typeface="Microsoft Sans Serif"/>
              <a:cs typeface="Microsoft Sans Serif"/>
            </a:endParaRPr>
          </a:p>
          <a:p>
            <a:pPr algn="just" marL="295910" marR="6350" indent="-283845">
              <a:lnSpc>
                <a:spcPct val="101499"/>
              </a:lnSpc>
              <a:spcBef>
                <a:spcPts val="49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Ngoài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ra,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trong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từng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chương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trình,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hoạt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động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cụ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thể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sẽ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có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sự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đồng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hành,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tham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gia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của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quỹ/nhà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đầu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từ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đơn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vị,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đối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tác,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Hiệp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hội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Hội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Câu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lạc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bộ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doanh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nghiệp/khởi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trong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10">
                <a:solidFill>
                  <a:srgbClr val="262626"/>
                </a:solidFill>
                <a:latin typeface="Microsoft Sans Serif"/>
                <a:cs typeface="Microsoft Sans Serif"/>
              </a:rPr>
              <a:t>ngoài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Tỉnh.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46870" y="4745779"/>
            <a:ext cx="1657286" cy="1524076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7252716" y="3659123"/>
            <a:ext cx="2609215" cy="939165"/>
          </a:xfrm>
          <a:custGeom>
            <a:avLst/>
            <a:gdLst/>
            <a:ahLst/>
            <a:cxnLst/>
            <a:rect l="l" t="t" r="r" b="b"/>
            <a:pathLst>
              <a:path w="2609215" h="939164">
                <a:moveTo>
                  <a:pt x="2609088" y="938784"/>
                </a:moveTo>
                <a:lnTo>
                  <a:pt x="220980" y="938784"/>
                </a:lnTo>
                <a:lnTo>
                  <a:pt x="199643" y="937260"/>
                </a:lnTo>
                <a:lnTo>
                  <a:pt x="155448" y="929640"/>
                </a:lnTo>
                <a:lnTo>
                  <a:pt x="115824" y="911352"/>
                </a:lnTo>
                <a:lnTo>
                  <a:pt x="80772" y="888492"/>
                </a:lnTo>
                <a:lnTo>
                  <a:pt x="50292" y="858012"/>
                </a:lnTo>
                <a:lnTo>
                  <a:pt x="25908" y="822960"/>
                </a:lnTo>
                <a:lnTo>
                  <a:pt x="9144" y="783336"/>
                </a:lnTo>
                <a:lnTo>
                  <a:pt x="0" y="739140"/>
                </a:lnTo>
                <a:lnTo>
                  <a:pt x="0" y="0"/>
                </a:lnTo>
                <a:lnTo>
                  <a:pt x="2386584" y="0"/>
                </a:lnTo>
                <a:lnTo>
                  <a:pt x="2409444" y="1524"/>
                </a:lnTo>
                <a:lnTo>
                  <a:pt x="2430780" y="4572"/>
                </a:lnTo>
                <a:lnTo>
                  <a:pt x="2436114" y="6096"/>
                </a:ln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lnTo>
                  <a:pt x="10668" y="739140"/>
                </a:lnTo>
                <a:lnTo>
                  <a:pt x="10885" y="739140"/>
                </a:lnTo>
                <a:lnTo>
                  <a:pt x="13716" y="758952"/>
                </a:lnTo>
                <a:lnTo>
                  <a:pt x="19812" y="780288"/>
                </a:lnTo>
                <a:lnTo>
                  <a:pt x="20280" y="780288"/>
                </a:lnTo>
                <a:lnTo>
                  <a:pt x="25908" y="798575"/>
                </a:lnTo>
                <a:lnTo>
                  <a:pt x="35052" y="818388"/>
                </a:lnTo>
                <a:lnTo>
                  <a:pt x="35940" y="818388"/>
                </a:lnTo>
                <a:lnTo>
                  <a:pt x="45720" y="835152"/>
                </a:lnTo>
                <a:lnTo>
                  <a:pt x="57912" y="851916"/>
                </a:lnTo>
                <a:lnTo>
                  <a:pt x="59158" y="851916"/>
                </a:lnTo>
                <a:lnTo>
                  <a:pt x="71628" y="867156"/>
                </a:lnTo>
                <a:lnTo>
                  <a:pt x="73152" y="867156"/>
                </a:lnTo>
                <a:lnTo>
                  <a:pt x="86868" y="880872"/>
                </a:lnTo>
                <a:lnTo>
                  <a:pt x="88730" y="880872"/>
                </a:lnTo>
                <a:lnTo>
                  <a:pt x="103632" y="893064"/>
                </a:lnTo>
                <a:lnTo>
                  <a:pt x="106026" y="893064"/>
                </a:lnTo>
                <a:lnTo>
                  <a:pt x="120396" y="902208"/>
                </a:lnTo>
                <a:lnTo>
                  <a:pt x="140208" y="911352"/>
                </a:lnTo>
                <a:lnTo>
                  <a:pt x="138684" y="911352"/>
                </a:lnTo>
                <a:lnTo>
                  <a:pt x="158495" y="918972"/>
                </a:lnTo>
                <a:lnTo>
                  <a:pt x="179831" y="923544"/>
                </a:lnTo>
                <a:lnTo>
                  <a:pt x="178307" y="923544"/>
                </a:lnTo>
                <a:lnTo>
                  <a:pt x="199643" y="926592"/>
                </a:lnTo>
                <a:lnTo>
                  <a:pt x="222504" y="928116"/>
                </a:lnTo>
                <a:lnTo>
                  <a:pt x="2598419" y="928116"/>
                </a:lnTo>
                <a:lnTo>
                  <a:pt x="2598419" y="934212"/>
                </a:lnTo>
                <a:lnTo>
                  <a:pt x="2609088" y="934212"/>
                </a:lnTo>
                <a:lnTo>
                  <a:pt x="2609088" y="938784"/>
                </a:lnTo>
                <a:close/>
              </a:path>
              <a:path w="2609215" h="939164">
                <a:moveTo>
                  <a:pt x="10668" y="10668"/>
                </a:move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close/>
              </a:path>
              <a:path w="2609215" h="939164">
                <a:moveTo>
                  <a:pt x="2549652" y="88392"/>
                </a:moveTo>
                <a:lnTo>
                  <a:pt x="2520696" y="59436"/>
                </a:lnTo>
                <a:lnTo>
                  <a:pt x="2487168" y="36576"/>
                </a:lnTo>
                <a:lnTo>
                  <a:pt x="2449068" y="19812"/>
                </a:lnTo>
                <a:lnTo>
                  <a:pt x="2407920" y="12192"/>
                </a:lnTo>
                <a:lnTo>
                  <a:pt x="2386584" y="10668"/>
                </a:lnTo>
                <a:lnTo>
                  <a:pt x="10668" y="10668"/>
                </a:lnTo>
                <a:lnTo>
                  <a:pt x="10668" y="6096"/>
                </a:lnTo>
                <a:lnTo>
                  <a:pt x="2436114" y="6096"/>
                </a:lnTo>
                <a:lnTo>
                  <a:pt x="2452116" y="10668"/>
                </a:lnTo>
                <a:lnTo>
                  <a:pt x="2491740" y="27432"/>
                </a:lnTo>
                <a:lnTo>
                  <a:pt x="2528316" y="50292"/>
                </a:lnTo>
                <a:lnTo>
                  <a:pt x="2557272" y="80772"/>
                </a:lnTo>
                <a:lnTo>
                  <a:pt x="2562259" y="86868"/>
                </a:lnTo>
                <a:lnTo>
                  <a:pt x="2549652" y="86868"/>
                </a:lnTo>
                <a:lnTo>
                  <a:pt x="2549652" y="88392"/>
                </a:lnTo>
                <a:close/>
              </a:path>
              <a:path w="2609215" h="939164">
                <a:moveTo>
                  <a:pt x="2589276" y="160019"/>
                </a:moveTo>
                <a:lnTo>
                  <a:pt x="2581656" y="140208"/>
                </a:lnTo>
                <a:lnTo>
                  <a:pt x="2572511" y="121920"/>
                </a:lnTo>
                <a:lnTo>
                  <a:pt x="2561843" y="103632"/>
                </a:lnTo>
                <a:lnTo>
                  <a:pt x="2549652" y="86868"/>
                </a:lnTo>
                <a:lnTo>
                  <a:pt x="2562259" y="86868"/>
                </a:lnTo>
                <a:lnTo>
                  <a:pt x="2590800" y="135636"/>
                </a:lnTo>
                <a:lnTo>
                  <a:pt x="2598855" y="158495"/>
                </a:lnTo>
                <a:lnTo>
                  <a:pt x="2589276" y="158495"/>
                </a:lnTo>
                <a:lnTo>
                  <a:pt x="2589276" y="160019"/>
                </a:lnTo>
                <a:close/>
              </a:path>
              <a:path w="2609215" h="939164">
                <a:moveTo>
                  <a:pt x="2598419" y="934212"/>
                </a:moveTo>
                <a:lnTo>
                  <a:pt x="2598419" y="222504"/>
                </a:lnTo>
                <a:lnTo>
                  <a:pt x="2596896" y="201168"/>
                </a:lnTo>
                <a:lnTo>
                  <a:pt x="2593848" y="179831"/>
                </a:lnTo>
                <a:lnTo>
                  <a:pt x="2589276" y="158495"/>
                </a:lnTo>
                <a:lnTo>
                  <a:pt x="2598855" y="158495"/>
                </a:lnTo>
                <a:lnTo>
                  <a:pt x="2604516" y="178307"/>
                </a:lnTo>
                <a:lnTo>
                  <a:pt x="2607564" y="199643"/>
                </a:lnTo>
                <a:lnTo>
                  <a:pt x="2609088" y="222504"/>
                </a:lnTo>
                <a:lnTo>
                  <a:pt x="2609088" y="928116"/>
                </a:lnTo>
                <a:lnTo>
                  <a:pt x="2602992" y="928116"/>
                </a:lnTo>
                <a:lnTo>
                  <a:pt x="2598419" y="934212"/>
                </a:lnTo>
                <a:close/>
              </a:path>
              <a:path w="2609215" h="939164">
                <a:moveTo>
                  <a:pt x="10885" y="739140"/>
                </a:moveTo>
                <a:lnTo>
                  <a:pt x="10668" y="739140"/>
                </a:lnTo>
                <a:lnTo>
                  <a:pt x="10668" y="737616"/>
                </a:lnTo>
                <a:lnTo>
                  <a:pt x="10885" y="739140"/>
                </a:lnTo>
                <a:close/>
              </a:path>
              <a:path w="2609215" h="939164">
                <a:moveTo>
                  <a:pt x="20280" y="780288"/>
                </a:moveTo>
                <a:lnTo>
                  <a:pt x="19812" y="780288"/>
                </a:lnTo>
                <a:lnTo>
                  <a:pt x="19812" y="778764"/>
                </a:lnTo>
                <a:lnTo>
                  <a:pt x="20280" y="780288"/>
                </a:lnTo>
                <a:close/>
              </a:path>
              <a:path w="2609215" h="939164">
                <a:moveTo>
                  <a:pt x="35940" y="818388"/>
                </a:moveTo>
                <a:lnTo>
                  <a:pt x="35052" y="818388"/>
                </a:lnTo>
                <a:lnTo>
                  <a:pt x="35052" y="816864"/>
                </a:lnTo>
                <a:lnTo>
                  <a:pt x="35940" y="818388"/>
                </a:lnTo>
                <a:close/>
              </a:path>
              <a:path w="2609215" h="939164">
                <a:moveTo>
                  <a:pt x="59158" y="851916"/>
                </a:moveTo>
                <a:lnTo>
                  <a:pt x="57912" y="851916"/>
                </a:lnTo>
                <a:lnTo>
                  <a:pt x="57912" y="850392"/>
                </a:lnTo>
                <a:lnTo>
                  <a:pt x="59158" y="851916"/>
                </a:lnTo>
                <a:close/>
              </a:path>
              <a:path w="2609215" h="939164">
                <a:moveTo>
                  <a:pt x="73152" y="867156"/>
                </a:moveTo>
                <a:lnTo>
                  <a:pt x="71628" y="867156"/>
                </a:lnTo>
                <a:lnTo>
                  <a:pt x="71628" y="865631"/>
                </a:lnTo>
                <a:lnTo>
                  <a:pt x="73152" y="867156"/>
                </a:lnTo>
                <a:close/>
              </a:path>
              <a:path w="2609215" h="939164">
                <a:moveTo>
                  <a:pt x="88730" y="880872"/>
                </a:moveTo>
                <a:lnTo>
                  <a:pt x="86868" y="880872"/>
                </a:lnTo>
                <a:lnTo>
                  <a:pt x="86868" y="879348"/>
                </a:lnTo>
                <a:lnTo>
                  <a:pt x="88730" y="880872"/>
                </a:lnTo>
                <a:close/>
              </a:path>
              <a:path w="2609215" h="939164">
                <a:moveTo>
                  <a:pt x="106026" y="893064"/>
                </a:moveTo>
                <a:lnTo>
                  <a:pt x="103632" y="893064"/>
                </a:lnTo>
                <a:lnTo>
                  <a:pt x="103632" y="891540"/>
                </a:lnTo>
                <a:lnTo>
                  <a:pt x="106026" y="893064"/>
                </a:lnTo>
                <a:close/>
              </a:path>
              <a:path w="2609215" h="939164">
                <a:moveTo>
                  <a:pt x="2609088" y="934212"/>
                </a:moveTo>
                <a:lnTo>
                  <a:pt x="2598419" y="934212"/>
                </a:lnTo>
                <a:lnTo>
                  <a:pt x="2602992" y="928116"/>
                </a:lnTo>
                <a:lnTo>
                  <a:pt x="2609088" y="928116"/>
                </a:lnTo>
                <a:lnTo>
                  <a:pt x="2609088" y="934212"/>
                </a:lnTo>
                <a:close/>
              </a:path>
            </a:pathLst>
          </a:custGeom>
          <a:solidFill>
            <a:srgbClr val="5482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383257" y="3704246"/>
            <a:ext cx="2138045" cy="75438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5"/>
              </a:spcBef>
              <a:buFont typeface="Wingdings"/>
              <a:buChar char=""/>
              <a:tabLst>
                <a:tab pos="248285" algn="l"/>
              </a:tabLst>
            </a:pPr>
            <a:r>
              <a:rPr dirty="0" sz="1300" spc="-100" b="1" i="1">
                <a:solidFill>
                  <a:srgbClr val="548234"/>
                </a:solidFill>
                <a:latin typeface="Arial"/>
                <a:cs typeface="Arial"/>
              </a:rPr>
              <a:t>Đầu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548234"/>
                </a:solidFill>
                <a:latin typeface="Arial"/>
                <a:cs typeface="Arial"/>
              </a:rPr>
              <a:t>mối</a:t>
            </a:r>
            <a:r>
              <a:rPr dirty="0" sz="1300" spc="-3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65" b="1" i="1">
                <a:solidFill>
                  <a:srgbClr val="548234"/>
                </a:solidFill>
                <a:latin typeface="Arial"/>
                <a:cs typeface="Arial"/>
              </a:rPr>
              <a:t>liên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hệ: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45"/>
              </a:spcBef>
            </a:pPr>
            <a:r>
              <a:rPr dirty="0" sz="1300" spc="-130" b="1" i="1">
                <a:solidFill>
                  <a:srgbClr val="262626"/>
                </a:solidFill>
                <a:latin typeface="Arial"/>
                <a:cs typeface="Arial"/>
              </a:rPr>
              <a:t>Quỹ</a:t>
            </a:r>
            <a:r>
              <a:rPr dirty="0" sz="1300" spc="-1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0" b="1" i="1">
                <a:solidFill>
                  <a:srgbClr val="262626"/>
                </a:solidFill>
                <a:latin typeface="Arial"/>
                <a:cs typeface="Arial"/>
              </a:rPr>
              <a:t>Đầu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262626"/>
                </a:solidFill>
                <a:latin typeface="Arial"/>
                <a:cs typeface="Arial"/>
              </a:rPr>
              <a:t>tư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60" b="1" i="1">
                <a:solidFill>
                  <a:srgbClr val="262626"/>
                </a:solidFill>
                <a:latin typeface="Arial"/>
                <a:cs typeface="Arial"/>
              </a:rPr>
              <a:t>Phát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55" b="1" i="1">
                <a:solidFill>
                  <a:srgbClr val="262626"/>
                </a:solidFill>
                <a:latin typeface="Arial"/>
                <a:cs typeface="Arial"/>
              </a:rPr>
              <a:t>triển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45" b="1" i="1">
                <a:solidFill>
                  <a:srgbClr val="262626"/>
                </a:solidFill>
                <a:latin typeface="Arial"/>
                <a:cs typeface="Arial"/>
              </a:rPr>
              <a:t>Tỉnh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60"/>
              </a:spcBef>
            </a:pPr>
            <a:r>
              <a:rPr dirty="0" sz="1300" spc="-45">
                <a:solidFill>
                  <a:srgbClr val="262626"/>
                </a:solidFill>
                <a:latin typeface="Microsoft Sans Serif"/>
                <a:cs typeface="Microsoft Sans Serif"/>
              </a:rPr>
              <a:t>SĐT:</a:t>
            </a:r>
            <a:r>
              <a:rPr dirty="0" sz="1300" spc="-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02773.83.90.10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150" rIns="0" bIns="0" rtlCol="0" vert="horz">
            <a:spAutoFit/>
          </a:bodyPr>
          <a:lstStyle/>
          <a:p>
            <a:pPr marL="48895">
              <a:lnSpc>
                <a:spcPct val="100000"/>
              </a:lnSpc>
              <a:spcBef>
                <a:spcPts val="450"/>
              </a:spcBef>
            </a:pPr>
            <a:r>
              <a:rPr dirty="0" sz="1950">
                <a:solidFill>
                  <a:srgbClr val="FFFF00"/>
                </a:solidFill>
              </a:rPr>
              <a:t>HỖ</a:t>
            </a:r>
            <a:r>
              <a:rPr dirty="0" sz="1950" spc="-25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TRỢ</a:t>
            </a:r>
            <a:r>
              <a:rPr dirty="0" sz="1950" spc="-20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DOANH</a:t>
            </a:r>
            <a:r>
              <a:rPr dirty="0" sz="1950" spc="-5">
                <a:solidFill>
                  <a:srgbClr val="FFFF00"/>
                </a:solidFill>
              </a:rPr>
              <a:t> </a:t>
            </a:r>
            <a:r>
              <a:rPr dirty="0" sz="1950" spc="-40">
                <a:solidFill>
                  <a:srgbClr val="FFFF00"/>
                </a:solidFill>
              </a:rPr>
              <a:t>NGHIỆP</a:t>
            </a:r>
            <a:r>
              <a:rPr dirty="0" sz="1950" spc="-45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NHỎ</a:t>
            </a:r>
            <a:r>
              <a:rPr dirty="0" sz="1950" spc="-25">
                <a:solidFill>
                  <a:srgbClr val="FFFF00"/>
                </a:solidFill>
              </a:rPr>
              <a:t> </a:t>
            </a:r>
            <a:r>
              <a:rPr dirty="0" sz="1950" spc="160">
                <a:solidFill>
                  <a:srgbClr val="FFFF00"/>
                </a:solidFill>
              </a:rPr>
              <a:t>VÀ</a:t>
            </a:r>
            <a:r>
              <a:rPr dirty="0" sz="1950" spc="-20">
                <a:solidFill>
                  <a:srgbClr val="FFFF00"/>
                </a:solidFill>
              </a:rPr>
              <a:t> </a:t>
            </a:r>
            <a:r>
              <a:rPr dirty="0" sz="1950" spc="60">
                <a:solidFill>
                  <a:srgbClr val="FFFF00"/>
                </a:solidFill>
              </a:rPr>
              <a:t>VỪA</a:t>
            </a:r>
            <a:endParaRPr sz="1950"/>
          </a:p>
          <a:p>
            <a:pPr marL="48895">
              <a:lnSpc>
                <a:spcPct val="100000"/>
              </a:lnSpc>
              <a:spcBef>
                <a:spcPts val="284"/>
              </a:spcBef>
            </a:pPr>
            <a:r>
              <a:rPr dirty="0" sz="1450" spc="-10" b="0" i="1">
                <a:latin typeface="Verdana"/>
                <a:cs typeface="Verdana"/>
              </a:rPr>
              <a:t>Nghị</a:t>
            </a:r>
            <a:r>
              <a:rPr dirty="0" sz="1450" spc="-140" b="0" i="1">
                <a:latin typeface="Verdana"/>
                <a:cs typeface="Verdana"/>
              </a:rPr>
              <a:t> </a:t>
            </a:r>
            <a:r>
              <a:rPr dirty="0" sz="1450" spc="-10" b="0" i="1">
                <a:latin typeface="Verdana"/>
                <a:cs typeface="Verdana"/>
              </a:rPr>
              <a:t>định</a:t>
            </a:r>
            <a:r>
              <a:rPr dirty="0" sz="1450" spc="-135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số</a:t>
            </a:r>
            <a:r>
              <a:rPr dirty="0" sz="1450" spc="-105" b="0" i="1">
                <a:latin typeface="Verdana"/>
                <a:cs typeface="Verdana"/>
              </a:rPr>
              <a:t> </a:t>
            </a:r>
            <a:r>
              <a:rPr dirty="0" sz="1450" spc="-95" i="1">
                <a:latin typeface="Verdana"/>
                <a:cs typeface="Verdana"/>
              </a:rPr>
              <a:t>80/2021/NĐ-</a:t>
            </a:r>
            <a:r>
              <a:rPr dirty="0" sz="1450" i="1">
                <a:latin typeface="Verdana"/>
                <a:cs typeface="Verdana"/>
              </a:rPr>
              <a:t>CP</a:t>
            </a:r>
            <a:r>
              <a:rPr dirty="0" sz="1450" spc="-13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của</a:t>
            </a:r>
            <a:r>
              <a:rPr dirty="0" sz="1450" spc="-130" b="0" i="1">
                <a:latin typeface="Verdana"/>
                <a:cs typeface="Verdana"/>
              </a:rPr>
              <a:t> </a:t>
            </a:r>
            <a:r>
              <a:rPr dirty="0" sz="1450" spc="-10" b="0" i="1">
                <a:latin typeface="Verdana"/>
                <a:cs typeface="Verdana"/>
              </a:rPr>
              <a:t>Chính</a:t>
            </a:r>
            <a:r>
              <a:rPr dirty="0" sz="1450" spc="-135" b="0" i="1">
                <a:latin typeface="Verdana"/>
                <a:cs typeface="Verdana"/>
              </a:rPr>
              <a:t> </a:t>
            </a:r>
            <a:r>
              <a:rPr dirty="0" sz="1450" spc="-25" b="0" i="1">
                <a:latin typeface="Verdana"/>
                <a:cs typeface="Verdana"/>
              </a:rPr>
              <a:t>phủ</a:t>
            </a:r>
            <a:endParaRPr sz="1450">
              <a:latin typeface="Verdana"/>
              <a:cs typeface="Verdan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922020" y="2308860"/>
            <a:ext cx="8564880" cy="4038600"/>
            <a:chOff x="922020" y="2308860"/>
            <a:chExt cx="8564880" cy="4038600"/>
          </a:xfrm>
        </p:grpSpPr>
        <p:sp>
          <p:nvSpPr>
            <p:cNvPr id="7" name="object 7" descr=""/>
            <p:cNvSpPr/>
            <p:nvPr/>
          </p:nvSpPr>
          <p:spPr>
            <a:xfrm>
              <a:off x="922020" y="2308860"/>
              <a:ext cx="859790" cy="4038600"/>
            </a:xfrm>
            <a:custGeom>
              <a:avLst/>
              <a:gdLst/>
              <a:ahLst/>
              <a:cxnLst/>
              <a:rect l="l" t="t" r="r" b="b"/>
              <a:pathLst>
                <a:path w="859789" h="4038600">
                  <a:moveTo>
                    <a:pt x="17968" y="1181"/>
                  </a:moveTo>
                  <a:lnTo>
                    <a:pt x="16763" y="0"/>
                  </a:lnTo>
                  <a:lnTo>
                    <a:pt x="19811" y="0"/>
                  </a:lnTo>
                  <a:lnTo>
                    <a:pt x="17968" y="1181"/>
                  </a:lnTo>
                  <a:close/>
                </a:path>
                <a:path w="859789" h="4038600">
                  <a:moveTo>
                    <a:pt x="20689" y="3848"/>
                  </a:moveTo>
                  <a:lnTo>
                    <a:pt x="17968" y="1181"/>
                  </a:lnTo>
                  <a:lnTo>
                    <a:pt x="19811" y="0"/>
                  </a:lnTo>
                  <a:lnTo>
                    <a:pt x="22263" y="2208"/>
                  </a:lnTo>
                  <a:lnTo>
                    <a:pt x="20689" y="3848"/>
                  </a:lnTo>
                  <a:close/>
                </a:path>
                <a:path w="859789" h="4038600">
                  <a:moveTo>
                    <a:pt x="22263" y="2208"/>
                  </a:moveTo>
                  <a:lnTo>
                    <a:pt x="19811" y="0"/>
                  </a:lnTo>
                  <a:lnTo>
                    <a:pt x="24383" y="0"/>
                  </a:lnTo>
                  <a:lnTo>
                    <a:pt x="22263" y="2208"/>
                  </a:lnTo>
                  <a:close/>
                </a:path>
                <a:path w="859789" h="4038600">
                  <a:moveTo>
                    <a:pt x="19811" y="4038600"/>
                  </a:moveTo>
                  <a:lnTo>
                    <a:pt x="0" y="4013200"/>
                  </a:lnTo>
                  <a:lnTo>
                    <a:pt x="54863" y="3962400"/>
                  </a:lnTo>
                  <a:lnTo>
                    <a:pt x="152400" y="3848100"/>
                  </a:lnTo>
                  <a:lnTo>
                    <a:pt x="198119" y="3797300"/>
                  </a:lnTo>
                  <a:lnTo>
                    <a:pt x="242315" y="3733800"/>
                  </a:lnTo>
                  <a:lnTo>
                    <a:pt x="284987" y="3683000"/>
                  </a:lnTo>
                  <a:lnTo>
                    <a:pt x="326135" y="3619500"/>
                  </a:lnTo>
                  <a:lnTo>
                    <a:pt x="365759" y="3568700"/>
                  </a:lnTo>
                  <a:lnTo>
                    <a:pt x="403859" y="3505200"/>
                  </a:lnTo>
                  <a:lnTo>
                    <a:pt x="440435" y="3454400"/>
                  </a:lnTo>
                  <a:lnTo>
                    <a:pt x="475487" y="3390900"/>
                  </a:lnTo>
                  <a:lnTo>
                    <a:pt x="539496" y="3263900"/>
                  </a:lnTo>
                  <a:lnTo>
                    <a:pt x="569975" y="3200400"/>
                  </a:lnTo>
                  <a:lnTo>
                    <a:pt x="624839" y="3073400"/>
                  </a:lnTo>
                  <a:lnTo>
                    <a:pt x="649224" y="3009900"/>
                  </a:lnTo>
                  <a:lnTo>
                    <a:pt x="694943" y="2882900"/>
                  </a:lnTo>
                  <a:lnTo>
                    <a:pt x="714755" y="2819400"/>
                  </a:lnTo>
                  <a:lnTo>
                    <a:pt x="733043" y="2755900"/>
                  </a:lnTo>
                  <a:lnTo>
                    <a:pt x="749808" y="2679700"/>
                  </a:lnTo>
                  <a:lnTo>
                    <a:pt x="765047" y="2616200"/>
                  </a:lnTo>
                  <a:lnTo>
                    <a:pt x="778763" y="2552700"/>
                  </a:lnTo>
                  <a:lnTo>
                    <a:pt x="790955" y="2489200"/>
                  </a:lnTo>
                  <a:lnTo>
                    <a:pt x="801624" y="2413000"/>
                  </a:lnTo>
                  <a:lnTo>
                    <a:pt x="810767" y="2349500"/>
                  </a:lnTo>
                  <a:lnTo>
                    <a:pt x="818388" y="2286000"/>
                  </a:lnTo>
                  <a:lnTo>
                    <a:pt x="824484" y="2222500"/>
                  </a:lnTo>
                  <a:lnTo>
                    <a:pt x="827531" y="2146300"/>
                  </a:lnTo>
                  <a:lnTo>
                    <a:pt x="830579" y="2082800"/>
                  </a:lnTo>
                  <a:lnTo>
                    <a:pt x="830579" y="1943100"/>
                  </a:lnTo>
                  <a:lnTo>
                    <a:pt x="824484" y="1816100"/>
                  </a:lnTo>
                  <a:lnTo>
                    <a:pt x="818388" y="1739900"/>
                  </a:lnTo>
                  <a:lnTo>
                    <a:pt x="810767" y="1676400"/>
                  </a:lnTo>
                  <a:lnTo>
                    <a:pt x="801624" y="1612900"/>
                  </a:lnTo>
                  <a:lnTo>
                    <a:pt x="790955" y="1536700"/>
                  </a:lnTo>
                  <a:lnTo>
                    <a:pt x="778763" y="1473200"/>
                  </a:lnTo>
                  <a:lnTo>
                    <a:pt x="765047" y="1409700"/>
                  </a:lnTo>
                  <a:lnTo>
                    <a:pt x="749808" y="1346200"/>
                  </a:lnTo>
                  <a:lnTo>
                    <a:pt x="733043" y="1270000"/>
                  </a:lnTo>
                  <a:lnTo>
                    <a:pt x="714755" y="1206500"/>
                  </a:lnTo>
                  <a:lnTo>
                    <a:pt x="694943" y="1143000"/>
                  </a:lnTo>
                  <a:lnTo>
                    <a:pt x="649224" y="1016000"/>
                  </a:lnTo>
                  <a:lnTo>
                    <a:pt x="624839" y="952500"/>
                  </a:lnTo>
                  <a:lnTo>
                    <a:pt x="569975" y="825500"/>
                  </a:lnTo>
                  <a:lnTo>
                    <a:pt x="539496" y="762000"/>
                  </a:lnTo>
                  <a:lnTo>
                    <a:pt x="475487" y="635000"/>
                  </a:lnTo>
                  <a:lnTo>
                    <a:pt x="440435" y="584200"/>
                  </a:lnTo>
                  <a:lnTo>
                    <a:pt x="403859" y="520700"/>
                  </a:lnTo>
                  <a:lnTo>
                    <a:pt x="365759" y="457200"/>
                  </a:lnTo>
                  <a:lnTo>
                    <a:pt x="326135" y="406400"/>
                  </a:lnTo>
                  <a:lnTo>
                    <a:pt x="284987" y="342900"/>
                  </a:lnTo>
                  <a:lnTo>
                    <a:pt x="242315" y="292100"/>
                  </a:lnTo>
                  <a:lnTo>
                    <a:pt x="198119" y="228600"/>
                  </a:lnTo>
                  <a:lnTo>
                    <a:pt x="152400" y="177800"/>
                  </a:lnTo>
                  <a:lnTo>
                    <a:pt x="103631" y="127000"/>
                  </a:lnTo>
                  <a:lnTo>
                    <a:pt x="54863" y="63500"/>
                  </a:lnTo>
                  <a:lnTo>
                    <a:pt x="0" y="12700"/>
                  </a:lnTo>
                  <a:lnTo>
                    <a:pt x="17968" y="1181"/>
                  </a:lnTo>
                  <a:lnTo>
                    <a:pt x="20689" y="3848"/>
                  </a:lnTo>
                  <a:lnTo>
                    <a:pt x="12191" y="12700"/>
                  </a:lnTo>
                  <a:lnTo>
                    <a:pt x="62483" y="63500"/>
                  </a:lnTo>
                  <a:lnTo>
                    <a:pt x="160019" y="165100"/>
                  </a:lnTo>
                  <a:lnTo>
                    <a:pt x="205739" y="228600"/>
                  </a:lnTo>
                  <a:lnTo>
                    <a:pt x="249935" y="279400"/>
                  </a:lnTo>
                  <a:lnTo>
                    <a:pt x="294131" y="342900"/>
                  </a:lnTo>
                  <a:lnTo>
                    <a:pt x="335279" y="393700"/>
                  </a:lnTo>
                  <a:lnTo>
                    <a:pt x="374904" y="457200"/>
                  </a:lnTo>
                  <a:lnTo>
                    <a:pt x="413004" y="508000"/>
                  </a:lnTo>
                  <a:lnTo>
                    <a:pt x="449579" y="571500"/>
                  </a:lnTo>
                  <a:lnTo>
                    <a:pt x="484631" y="635000"/>
                  </a:lnTo>
                  <a:lnTo>
                    <a:pt x="548639" y="762000"/>
                  </a:lnTo>
                  <a:lnTo>
                    <a:pt x="579120" y="825500"/>
                  </a:lnTo>
                  <a:lnTo>
                    <a:pt x="633983" y="952500"/>
                  </a:lnTo>
                  <a:lnTo>
                    <a:pt x="659892" y="1016000"/>
                  </a:lnTo>
                  <a:lnTo>
                    <a:pt x="682751" y="1079500"/>
                  </a:lnTo>
                  <a:lnTo>
                    <a:pt x="725424" y="1206500"/>
                  </a:lnTo>
                  <a:lnTo>
                    <a:pt x="743712" y="1270000"/>
                  </a:lnTo>
                  <a:lnTo>
                    <a:pt x="760475" y="1333500"/>
                  </a:lnTo>
                  <a:lnTo>
                    <a:pt x="775716" y="1409700"/>
                  </a:lnTo>
                  <a:lnTo>
                    <a:pt x="789431" y="1473200"/>
                  </a:lnTo>
                  <a:lnTo>
                    <a:pt x="801624" y="1536700"/>
                  </a:lnTo>
                  <a:lnTo>
                    <a:pt x="812292" y="1600200"/>
                  </a:lnTo>
                  <a:lnTo>
                    <a:pt x="829055" y="1739900"/>
                  </a:lnTo>
                  <a:lnTo>
                    <a:pt x="833628" y="1816100"/>
                  </a:lnTo>
                  <a:lnTo>
                    <a:pt x="838200" y="1879600"/>
                  </a:lnTo>
                  <a:lnTo>
                    <a:pt x="841247" y="1943100"/>
                  </a:lnTo>
                  <a:lnTo>
                    <a:pt x="841247" y="2082800"/>
                  </a:lnTo>
                  <a:lnTo>
                    <a:pt x="838200" y="2146300"/>
                  </a:lnTo>
                  <a:lnTo>
                    <a:pt x="833628" y="2222500"/>
                  </a:lnTo>
                  <a:lnTo>
                    <a:pt x="829055" y="2286000"/>
                  </a:lnTo>
                  <a:lnTo>
                    <a:pt x="812292" y="2425700"/>
                  </a:lnTo>
                  <a:lnTo>
                    <a:pt x="801624" y="2489200"/>
                  </a:lnTo>
                  <a:lnTo>
                    <a:pt x="789431" y="2552700"/>
                  </a:lnTo>
                  <a:lnTo>
                    <a:pt x="775716" y="2616200"/>
                  </a:lnTo>
                  <a:lnTo>
                    <a:pt x="760475" y="2692400"/>
                  </a:lnTo>
                  <a:lnTo>
                    <a:pt x="743712" y="2755900"/>
                  </a:lnTo>
                  <a:lnTo>
                    <a:pt x="725424" y="2819400"/>
                  </a:lnTo>
                  <a:lnTo>
                    <a:pt x="682751" y="2946400"/>
                  </a:lnTo>
                  <a:lnTo>
                    <a:pt x="659892" y="3009900"/>
                  </a:lnTo>
                  <a:lnTo>
                    <a:pt x="633983" y="3086100"/>
                  </a:lnTo>
                  <a:lnTo>
                    <a:pt x="606551" y="3149600"/>
                  </a:lnTo>
                  <a:lnTo>
                    <a:pt x="579120" y="3200400"/>
                  </a:lnTo>
                  <a:lnTo>
                    <a:pt x="548639" y="3276600"/>
                  </a:lnTo>
                  <a:lnTo>
                    <a:pt x="484631" y="3390900"/>
                  </a:lnTo>
                  <a:lnTo>
                    <a:pt x="449579" y="3454400"/>
                  </a:lnTo>
                  <a:lnTo>
                    <a:pt x="413004" y="3517900"/>
                  </a:lnTo>
                  <a:lnTo>
                    <a:pt x="374904" y="3568700"/>
                  </a:lnTo>
                  <a:lnTo>
                    <a:pt x="335279" y="3632200"/>
                  </a:lnTo>
                  <a:lnTo>
                    <a:pt x="294131" y="3695700"/>
                  </a:lnTo>
                  <a:lnTo>
                    <a:pt x="205739" y="3797300"/>
                  </a:lnTo>
                  <a:lnTo>
                    <a:pt x="160019" y="3860800"/>
                  </a:lnTo>
                  <a:lnTo>
                    <a:pt x="62483" y="3962400"/>
                  </a:lnTo>
                  <a:lnTo>
                    <a:pt x="12191" y="4013200"/>
                  </a:lnTo>
                  <a:lnTo>
                    <a:pt x="20689" y="4022051"/>
                  </a:lnTo>
                  <a:lnTo>
                    <a:pt x="16763" y="4025900"/>
                  </a:lnTo>
                  <a:lnTo>
                    <a:pt x="31089" y="4025900"/>
                  </a:lnTo>
                  <a:lnTo>
                    <a:pt x="19811" y="4038600"/>
                  </a:lnTo>
                  <a:close/>
                </a:path>
                <a:path w="859789" h="4038600">
                  <a:moveTo>
                    <a:pt x="688847" y="1079500"/>
                  </a:moveTo>
                  <a:lnTo>
                    <a:pt x="665988" y="1003300"/>
                  </a:lnTo>
                  <a:lnTo>
                    <a:pt x="640079" y="939800"/>
                  </a:lnTo>
                  <a:lnTo>
                    <a:pt x="641604" y="939800"/>
                  </a:lnTo>
                  <a:lnTo>
                    <a:pt x="614171" y="876300"/>
                  </a:lnTo>
                  <a:lnTo>
                    <a:pt x="585216" y="812800"/>
                  </a:lnTo>
                  <a:lnTo>
                    <a:pt x="554735" y="749300"/>
                  </a:lnTo>
                  <a:lnTo>
                    <a:pt x="556259" y="749300"/>
                  </a:lnTo>
                  <a:lnTo>
                    <a:pt x="524255" y="685800"/>
                  </a:lnTo>
                  <a:lnTo>
                    <a:pt x="490728" y="635000"/>
                  </a:lnTo>
                  <a:lnTo>
                    <a:pt x="455675" y="571500"/>
                  </a:lnTo>
                  <a:lnTo>
                    <a:pt x="419100" y="508000"/>
                  </a:lnTo>
                  <a:lnTo>
                    <a:pt x="381000" y="444500"/>
                  </a:lnTo>
                  <a:lnTo>
                    <a:pt x="341375" y="393700"/>
                  </a:lnTo>
                  <a:lnTo>
                    <a:pt x="298704" y="330200"/>
                  </a:lnTo>
                  <a:lnTo>
                    <a:pt x="300228" y="330200"/>
                  </a:lnTo>
                  <a:lnTo>
                    <a:pt x="256031" y="279400"/>
                  </a:lnTo>
                  <a:lnTo>
                    <a:pt x="211835" y="215900"/>
                  </a:lnTo>
                  <a:lnTo>
                    <a:pt x="117348" y="114300"/>
                  </a:lnTo>
                  <a:lnTo>
                    <a:pt x="67055" y="50800"/>
                  </a:lnTo>
                  <a:lnTo>
                    <a:pt x="68579" y="50800"/>
                  </a:lnTo>
                  <a:lnTo>
                    <a:pt x="20689" y="3848"/>
                  </a:lnTo>
                  <a:lnTo>
                    <a:pt x="22263" y="2208"/>
                  </a:lnTo>
                  <a:lnTo>
                    <a:pt x="76200" y="50800"/>
                  </a:lnTo>
                  <a:lnTo>
                    <a:pt x="173735" y="152400"/>
                  </a:lnTo>
                  <a:lnTo>
                    <a:pt x="219455" y="215900"/>
                  </a:lnTo>
                  <a:lnTo>
                    <a:pt x="265175" y="266700"/>
                  </a:lnTo>
                  <a:lnTo>
                    <a:pt x="307847" y="330200"/>
                  </a:lnTo>
                  <a:lnTo>
                    <a:pt x="348996" y="381000"/>
                  </a:lnTo>
                  <a:lnTo>
                    <a:pt x="390143" y="444500"/>
                  </a:lnTo>
                  <a:lnTo>
                    <a:pt x="428243" y="508000"/>
                  </a:lnTo>
                  <a:lnTo>
                    <a:pt x="464820" y="558800"/>
                  </a:lnTo>
                  <a:lnTo>
                    <a:pt x="499871" y="622300"/>
                  </a:lnTo>
                  <a:lnTo>
                    <a:pt x="533400" y="685800"/>
                  </a:lnTo>
                  <a:lnTo>
                    <a:pt x="565404" y="749300"/>
                  </a:lnTo>
                  <a:lnTo>
                    <a:pt x="623316" y="876300"/>
                  </a:lnTo>
                  <a:lnTo>
                    <a:pt x="650747" y="939800"/>
                  </a:lnTo>
                  <a:lnTo>
                    <a:pt x="699516" y="1066800"/>
                  </a:lnTo>
                  <a:lnTo>
                    <a:pt x="688847" y="1066800"/>
                  </a:lnTo>
                  <a:lnTo>
                    <a:pt x="688847" y="1079500"/>
                  </a:lnTo>
                  <a:close/>
                </a:path>
                <a:path w="859789" h="4038600">
                  <a:moveTo>
                    <a:pt x="31089" y="4025900"/>
                  </a:moveTo>
                  <a:lnTo>
                    <a:pt x="24383" y="4025900"/>
                  </a:lnTo>
                  <a:lnTo>
                    <a:pt x="20689" y="4022051"/>
                  </a:lnTo>
                  <a:lnTo>
                    <a:pt x="68579" y="3975100"/>
                  </a:lnTo>
                  <a:lnTo>
                    <a:pt x="67055" y="3975100"/>
                  </a:lnTo>
                  <a:lnTo>
                    <a:pt x="117348" y="3911600"/>
                  </a:lnTo>
                  <a:lnTo>
                    <a:pt x="211835" y="3810000"/>
                  </a:lnTo>
                  <a:lnTo>
                    <a:pt x="300228" y="3695700"/>
                  </a:lnTo>
                  <a:lnTo>
                    <a:pt x="298704" y="3695700"/>
                  </a:lnTo>
                  <a:lnTo>
                    <a:pt x="341375" y="3632200"/>
                  </a:lnTo>
                  <a:lnTo>
                    <a:pt x="381000" y="3581400"/>
                  </a:lnTo>
                  <a:lnTo>
                    <a:pt x="419100" y="3517900"/>
                  </a:lnTo>
                  <a:lnTo>
                    <a:pt x="455675" y="3454400"/>
                  </a:lnTo>
                  <a:lnTo>
                    <a:pt x="490728" y="3390900"/>
                  </a:lnTo>
                  <a:lnTo>
                    <a:pt x="524255" y="3340100"/>
                  </a:lnTo>
                  <a:lnTo>
                    <a:pt x="556259" y="3276600"/>
                  </a:lnTo>
                  <a:lnTo>
                    <a:pt x="554735" y="3276600"/>
                  </a:lnTo>
                  <a:lnTo>
                    <a:pt x="585216" y="3213100"/>
                  </a:lnTo>
                  <a:lnTo>
                    <a:pt x="614171" y="3149600"/>
                  </a:lnTo>
                  <a:lnTo>
                    <a:pt x="641604" y="3086100"/>
                  </a:lnTo>
                  <a:lnTo>
                    <a:pt x="640079" y="3086100"/>
                  </a:lnTo>
                  <a:lnTo>
                    <a:pt x="665988" y="3022600"/>
                  </a:lnTo>
                  <a:lnTo>
                    <a:pt x="711708" y="2882900"/>
                  </a:lnTo>
                  <a:lnTo>
                    <a:pt x="751331" y="2755900"/>
                  </a:lnTo>
                  <a:lnTo>
                    <a:pt x="749808" y="2755900"/>
                  </a:lnTo>
                  <a:lnTo>
                    <a:pt x="768096" y="2692400"/>
                  </a:lnTo>
                  <a:lnTo>
                    <a:pt x="783335" y="2628900"/>
                  </a:lnTo>
                  <a:lnTo>
                    <a:pt x="797051" y="2552700"/>
                  </a:lnTo>
                  <a:lnTo>
                    <a:pt x="809243" y="2489200"/>
                  </a:lnTo>
                  <a:lnTo>
                    <a:pt x="819912" y="2425700"/>
                  </a:lnTo>
                  <a:lnTo>
                    <a:pt x="829055" y="2349500"/>
                  </a:lnTo>
                  <a:lnTo>
                    <a:pt x="841247" y="2222500"/>
                  </a:lnTo>
                  <a:lnTo>
                    <a:pt x="845820" y="2146300"/>
                  </a:lnTo>
                  <a:lnTo>
                    <a:pt x="848867" y="2019300"/>
                  </a:lnTo>
                  <a:lnTo>
                    <a:pt x="847343" y="1943100"/>
                  </a:lnTo>
                  <a:lnTo>
                    <a:pt x="845820" y="1879600"/>
                  </a:lnTo>
                  <a:lnTo>
                    <a:pt x="841247" y="1803400"/>
                  </a:lnTo>
                  <a:lnTo>
                    <a:pt x="829055" y="1676400"/>
                  </a:lnTo>
                  <a:lnTo>
                    <a:pt x="819912" y="1600200"/>
                  </a:lnTo>
                  <a:lnTo>
                    <a:pt x="809243" y="1536700"/>
                  </a:lnTo>
                  <a:lnTo>
                    <a:pt x="797051" y="1473200"/>
                  </a:lnTo>
                  <a:lnTo>
                    <a:pt x="783335" y="1409700"/>
                  </a:lnTo>
                  <a:lnTo>
                    <a:pt x="768096" y="1333500"/>
                  </a:lnTo>
                  <a:lnTo>
                    <a:pt x="749808" y="1270000"/>
                  </a:lnTo>
                  <a:lnTo>
                    <a:pt x="751331" y="1270000"/>
                  </a:lnTo>
                  <a:lnTo>
                    <a:pt x="711708" y="1143000"/>
                  </a:lnTo>
                  <a:lnTo>
                    <a:pt x="688847" y="1066800"/>
                  </a:lnTo>
                  <a:lnTo>
                    <a:pt x="699516" y="1066800"/>
                  </a:lnTo>
                  <a:lnTo>
                    <a:pt x="742188" y="1206500"/>
                  </a:lnTo>
                  <a:lnTo>
                    <a:pt x="760475" y="1270000"/>
                  </a:lnTo>
                  <a:lnTo>
                    <a:pt x="794004" y="1397000"/>
                  </a:lnTo>
                  <a:lnTo>
                    <a:pt x="807720" y="1473200"/>
                  </a:lnTo>
                  <a:lnTo>
                    <a:pt x="819912" y="1536700"/>
                  </a:lnTo>
                  <a:lnTo>
                    <a:pt x="830579" y="1600200"/>
                  </a:lnTo>
                  <a:lnTo>
                    <a:pt x="838200" y="1676400"/>
                  </a:lnTo>
                  <a:lnTo>
                    <a:pt x="845820" y="1739900"/>
                  </a:lnTo>
                  <a:lnTo>
                    <a:pt x="851916" y="1803400"/>
                  </a:lnTo>
                  <a:lnTo>
                    <a:pt x="856488" y="1879600"/>
                  </a:lnTo>
                  <a:lnTo>
                    <a:pt x="858012" y="1943100"/>
                  </a:lnTo>
                  <a:lnTo>
                    <a:pt x="859535" y="2019300"/>
                  </a:lnTo>
                  <a:lnTo>
                    <a:pt x="856488" y="2146300"/>
                  </a:lnTo>
                  <a:lnTo>
                    <a:pt x="851916" y="2222500"/>
                  </a:lnTo>
                  <a:lnTo>
                    <a:pt x="845820" y="2286000"/>
                  </a:lnTo>
                  <a:lnTo>
                    <a:pt x="838200" y="2349500"/>
                  </a:lnTo>
                  <a:lnTo>
                    <a:pt x="830579" y="2425700"/>
                  </a:lnTo>
                  <a:lnTo>
                    <a:pt x="819912" y="2489200"/>
                  </a:lnTo>
                  <a:lnTo>
                    <a:pt x="807720" y="2552700"/>
                  </a:lnTo>
                  <a:lnTo>
                    <a:pt x="794004" y="2628900"/>
                  </a:lnTo>
                  <a:lnTo>
                    <a:pt x="760475" y="2755900"/>
                  </a:lnTo>
                  <a:lnTo>
                    <a:pt x="742188" y="2819400"/>
                  </a:lnTo>
                  <a:lnTo>
                    <a:pt x="699516" y="2959100"/>
                  </a:lnTo>
                  <a:lnTo>
                    <a:pt x="650747" y="3086100"/>
                  </a:lnTo>
                  <a:lnTo>
                    <a:pt x="623316" y="3149600"/>
                  </a:lnTo>
                  <a:lnTo>
                    <a:pt x="565404" y="3276600"/>
                  </a:lnTo>
                  <a:lnTo>
                    <a:pt x="533400" y="3340100"/>
                  </a:lnTo>
                  <a:lnTo>
                    <a:pt x="499871" y="3403600"/>
                  </a:lnTo>
                  <a:lnTo>
                    <a:pt x="464820" y="3467100"/>
                  </a:lnTo>
                  <a:lnTo>
                    <a:pt x="428243" y="3517900"/>
                  </a:lnTo>
                  <a:lnTo>
                    <a:pt x="390143" y="3581400"/>
                  </a:lnTo>
                  <a:lnTo>
                    <a:pt x="348996" y="3644900"/>
                  </a:lnTo>
                  <a:lnTo>
                    <a:pt x="307847" y="3695700"/>
                  </a:lnTo>
                  <a:lnTo>
                    <a:pt x="265175" y="3759200"/>
                  </a:lnTo>
                  <a:lnTo>
                    <a:pt x="173735" y="3873500"/>
                  </a:lnTo>
                  <a:lnTo>
                    <a:pt x="76200" y="3975100"/>
                  </a:lnTo>
                  <a:lnTo>
                    <a:pt x="31089" y="4025900"/>
                  </a:lnTo>
                  <a:close/>
                </a:path>
                <a:path w="859789" h="4038600">
                  <a:moveTo>
                    <a:pt x="24383" y="4025900"/>
                  </a:moveTo>
                  <a:lnTo>
                    <a:pt x="16763" y="4025900"/>
                  </a:lnTo>
                  <a:lnTo>
                    <a:pt x="20689" y="4022051"/>
                  </a:lnTo>
                  <a:lnTo>
                    <a:pt x="24383" y="402590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63396" y="2478024"/>
              <a:ext cx="8217534" cy="528955"/>
            </a:xfrm>
            <a:custGeom>
              <a:avLst/>
              <a:gdLst/>
              <a:ahLst/>
              <a:cxnLst/>
              <a:rect l="l" t="t" r="r" b="b"/>
              <a:pathLst>
                <a:path w="8217534" h="528955">
                  <a:moveTo>
                    <a:pt x="8217407" y="528827"/>
                  </a:moveTo>
                  <a:lnTo>
                    <a:pt x="0" y="528827"/>
                  </a:lnTo>
                  <a:lnTo>
                    <a:pt x="0" y="0"/>
                  </a:lnTo>
                  <a:lnTo>
                    <a:pt x="8217407" y="0"/>
                  </a:lnTo>
                  <a:lnTo>
                    <a:pt x="8217407" y="528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57300" y="2473451"/>
              <a:ext cx="8229600" cy="538480"/>
            </a:xfrm>
            <a:custGeom>
              <a:avLst/>
              <a:gdLst/>
              <a:ahLst/>
              <a:cxnLst/>
              <a:rect l="l" t="t" r="r" b="b"/>
              <a:pathLst>
                <a:path w="8229600" h="538480">
                  <a:moveTo>
                    <a:pt x="8229600" y="537972"/>
                  </a:moveTo>
                  <a:lnTo>
                    <a:pt x="0" y="537972"/>
                  </a:lnTo>
                  <a:lnTo>
                    <a:pt x="0" y="0"/>
                  </a:lnTo>
                  <a:lnTo>
                    <a:pt x="8229600" y="0"/>
                  </a:lnTo>
                  <a:lnTo>
                    <a:pt x="8229600" y="4572"/>
                  </a:lnTo>
                  <a:lnTo>
                    <a:pt x="10668" y="4572"/>
                  </a:lnTo>
                  <a:lnTo>
                    <a:pt x="6096" y="9144"/>
                  </a:lnTo>
                  <a:lnTo>
                    <a:pt x="10668" y="9144"/>
                  </a:lnTo>
                  <a:lnTo>
                    <a:pt x="10668" y="528828"/>
                  </a:lnTo>
                  <a:lnTo>
                    <a:pt x="6096" y="528828"/>
                  </a:lnTo>
                  <a:lnTo>
                    <a:pt x="10668" y="533400"/>
                  </a:lnTo>
                  <a:lnTo>
                    <a:pt x="8229600" y="533400"/>
                  </a:lnTo>
                  <a:lnTo>
                    <a:pt x="8229600" y="537972"/>
                  </a:lnTo>
                  <a:close/>
                </a:path>
                <a:path w="8229600" h="538480">
                  <a:moveTo>
                    <a:pt x="10668" y="9144"/>
                  </a:moveTo>
                  <a:lnTo>
                    <a:pt x="6096" y="9144"/>
                  </a:lnTo>
                  <a:lnTo>
                    <a:pt x="10668" y="4572"/>
                  </a:lnTo>
                  <a:lnTo>
                    <a:pt x="10668" y="9144"/>
                  </a:lnTo>
                  <a:close/>
                </a:path>
                <a:path w="8229600" h="538480">
                  <a:moveTo>
                    <a:pt x="8218932" y="9144"/>
                  </a:moveTo>
                  <a:lnTo>
                    <a:pt x="10668" y="9144"/>
                  </a:lnTo>
                  <a:lnTo>
                    <a:pt x="10668" y="4572"/>
                  </a:lnTo>
                  <a:lnTo>
                    <a:pt x="8218932" y="4572"/>
                  </a:lnTo>
                  <a:lnTo>
                    <a:pt x="8218932" y="9144"/>
                  </a:lnTo>
                  <a:close/>
                </a:path>
                <a:path w="8229600" h="538480">
                  <a:moveTo>
                    <a:pt x="8218932" y="533400"/>
                  </a:moveTo>
                  <a:lnTo>
                    <a:pt x="8218932" y="4572"/>
                  </a:lnTo>
                  <a:lnTo>
                    <a:pt x="8223504" y="9144"/>
                  </a:lnTo>
                  <a:lnTo>
                    <a:pt x="8229600" y="9144"/>
                  </a:lnTo>
                  <a:lnTo>
                    <a:pt x="8229600" y="528828"/>
                  </a:lnTo>
                  <a:lnTo>
                    <a:pt x="8223504" y="528828"/>
                  </a:lnTo>
                  <a:lnTo>
                    <a:pt x="8218932" y="533400"/>
                  </a:lnTo>
                  <a:close/>
                </a:path>
                <a:path w="8229600" h="538480">
                  <a:moveTo>
                    <a:pt x="8229600" y="9144"/>
                  </a:moveTo>
                  <a:lnTo>
                    <a:pt x="8223504" y="9144"/>
                  </a:lnTo>
                  <a:lnTo>
                    <a:pt x="8218932" y="4572"/>
                  </a:lnTo>
                  <a:lnTo>
                    <a:pt x="8229600" y="4572"/>
                  </a:lnTo>
                  <a:lnTo>
                    <a:pt x="8229600" y="9144"/>
                  </a:lnTo>
                  <a:close/>
                </a:path>
                <a:path w="8229600" h="538480">
                  <a:moveTo>
                    <a:pt x="10668" y="533400"/>
                  </a:moveTo>
                  <a:lnTo>
                    <a:pt x="6096" y="528828"/>
                  </a:lnTo>
                  <a:lnTo>
                    <a:pt x="10668" y="528828"/>
                  </a:lnTo>
                  <a:lnTo>
                    <a:pt x="10668" y="533400"/>
                  </a:lnTo>
                  <a:close/>
                </a:path>
                <a:path w="8229600" h="538480">
                  <a:moveTo>
                    <a:pt x="8218932" y="533400"/>
                  </a:moveTo>
                  <a:lnTo>
                    <a:pt x="10668" y="533400"/>
                  </a:lnTo>
                  <a:lnTo>
                    <a:pt x="10668" y="528828"/>
                  </a:lnTo>
                  <a:lnTo>
                    <a:pt x="8218932" y="528828"/>
                  </a:lnTo>
                  <a:lnTo>
                    <a:pt x="8218932" y="533400"/>
                  </a:lnTo>
                  <a:close/>
                </a:path>
                <a:path w="8229600" h="538480">
                  <a:moveTo>
                    <a:pt x="8229600" y="533400"/>
                  </a:moveTo>
                  <a:lnTo>
                    <a:pt x="8218932" y="533400"/>
                  </a:lnTo>
                  <a:lnTo>
                    <a:pt x="8223504" y="528828"/>
                  </a:lnTo>
                  <a:lnTo>
                    <a:pt x="8229600" y="528828"/>
                  </a:lnTo>
                  <a:lnTo>
                    <a:pt x="8229600" y="53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669759" y="2616173"/>
            <a:ext cx="595820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CÔNG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NGHỆ,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THÔNG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TIN,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TƯ</a:t>
            </a:r>
            <a:r>
              <a:rPr dirty="0" sz="1300" spc="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VẤN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VÀ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PHÁT</a:t>
            </a:r>
            <a:r>
              <a:rPr dirty="0" sz="1300" spc="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TRIỂN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NGUỒN</a:t>
            </a:r>
            <a:r>
              <a:rPr dirty="0" sz="1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NHÂN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Roboto"/>
                <a:cs typeface="Roboto"/>
              </a:rPr>
              <a:t>LỰC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28116" y="2406396"/>
            <a:ext cx="8559165" cy="1399540"/>
            <a:chOff x="928116" y="2406396"/>
            <a:chExt cx="8559165" cy="1399540"/>
          </a:xfrm>
        </p:grpSpPr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687" y="2413254"/>
              <a:ext cx="661416" cy="65912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928116" y="2406396"/>
              <a:ext cx="670560" cy="672465"/>
            </a:xfrm>
            <a:custGeom>
              <a:avLst/>
              <a:gdLst/>
              <a:ahLst/>
              <a:cxnLst/>
              <a:rect l="l" t="t" r="r" b="b"/>
              <a:pathLst>
                <a:path w="670560" h="672464">
                  <a:moveTo>
                    <a:pt x="352043" y="672084"/>
                  </a:moveTo>
                  <a:lnTo>
                    <a:pt x="318516" y="672084"/>
                  </a:lnTo>
                  <a:lnTo>
                    <a:pt x="300228" y="670560"/>
                  </a:lnTo>
                  <a:lnTo>
                    <a:pt x="266700" y="664463"/>
                  </a:lnTo>
                  <a:lnTo>
                    <a:pt x="251459" y="661415"/>
                  </a:lnTo>
                  <a:lnTo>
                    <a:pt x="234696" y="656844"/>
                  </a:lnTo>
                  <a:lnTo>
                    <a:pt x="219456" y="650747"/>
                  </a:lnTo>
                  <a:lnTo>
                    <a:pt x="204215" y="646176"/>
                  </a:lnTo>
                  <a:lnTo>
                    <a:pt x="161544" y="623315"/>
                  </a:lnTo>
                  <a:lnTo>
                    <a:pt x="121919" y="595884"/>
                  </a:lnTo>
                  <a:lnTo>
                    <a:pt x="86867" y="562355"/>
                  </a:lnTo>
                  <a:lnTo>
                    <a:pt x="56387" y="524255"/>
                  </a:lnTo>
                  <a:lnTo>
                    <a:pt x="32004" y="481584"/>
                  </a:lnTo>
                  <a:lnTo>
                    <a:pt x="13715" y="435863"/>
                  </a:lnTo>
                  <a:lnTo>
                    <a:pt x="3048" y="387096"/>
                  </a:lnTo>
                  <a:lnTo>
                    <a:pt x="0" y="353568"/>
                  </a:lnTo>
                  <a:lnTo>
                    <a:pt x="0" y="318515"/>
                  </a:lnTo>
                  <a:lnTo>
                    <a:pt x="6096" y="268223"/>
                  </a:lnTo>
                  <a:lnTo>
                    <a:pt x="32004" y="190500"/>
                  </a:lnTo>
                  <a:lnTo>
                    <a:pt x="56387" y="147828"/>
                  </a:lnTo>
                  <a:lnTo>
                    <a:pt x="86867" y="109728"/>
                  </a:lnTo>
                  <a:lnTo>
                    <a:pt x="121919" y="77723"/>
                  </a:lnTo>
                  <a:lnTo>
                    <a:pt x="134111" y="67055"/>
                  </a:lnTo>
                  <a:lnTo>
                    <a:pt x="188975" y="33528"/>
                  </a:lnTo>
                  <a:lnTo>
                    <a:pt x="234696" y="15240"/>
                  </a:lnTo>
                  <a:lnTo>
                    <a:pt x="300228" y="1524"/>
                  </a:lnTo>
                  <a:lnTo>
                    <a:pt x="318516" y="0"/>
                  </a:lnTo>
                  <a:lnTo>
                    <a:pt x="352043" y="0"/>
                  </a:lnTo>
                  <a:lnTo>
                    <a:pt x="368808" y="1524"/>
                  </a:lnTo>
                  <a:lnTo>
                    <a:pt x="419100" y="10667"/>
                  </a:lnTo>
                  <a:lnTo>
                    <a:pt x="318516" y="10667"/>
                  </a:lnTo>
                  <a:lnTo>
                    <a:pt x="301751" y="12191"/>
                  </a:lnTo>
                  <a:lnTo>
                    <a:pt x="284987" y="15240"/>
                  </a:lnTo>
                  <a:lnTo>
                    <a:pt x="269748" y="16763"/>
                  </a:lnTo>
                  <a:lnTo>
                    <a:pt x="252983" y="21336"/>
                  </a:lnTo>
                  <a:lnTo>
                    <a:pt x="254508" y="21336"/>
                  </a:lnTo>
                  <a:lnTo>
                    <a:pt x="237744" y="25908"/>
                  </a:lnTo>
                  <a:lnTo>
                    <a:pt x="239267" y="25908"/>
                  </a:lnTo>
                  <a:lnTo>
                    <a:pt x="222504" y="30479"/>
                  </a:lnTo>
                  <a:lnTo>
                    <a:pt x="224027" y="30479"/>
                  </a:lnTo>
                  <a:lnTo>
                    <a:pt x="193548" y="42671"/>
                  </a:lnTo>
                  <a:lnTo>
                    <a:pt x="166115" y="57912"/>
                  </a:lnTo>
                  <a:lnTo>
                    <a:pt x="154686" y="65531"/>
                  </a:lnTo>
                  <a:lnTo>
                    <a:pt x="153923" y="65531"/>
                  </a:lnTo>
                  <a:lnTo>
                    <a:pt x="140208" y="74676"/>
                  </a:lnTo>
                  <a:lnTo>
                    <a:pt x="117565" y="94487"/>
                  </a:lnTo>
                  <a:lnTo>
                    <a:pt x="115823" y="94487"/>
                  </a:lnTo>
                  <a:lnTo>
                    <a:pt x="105156" y="106679"/>
                  </a:lnTo>
                  <a:lnTo>
                    <a:pt x="94487" y="117347"/>
                  </a:lnTo>
                  <a:lnTo>
                    <a:pt x="83819" y="129539"/>
                  </a:lnTo>
                  <a:lnTo>
                    <a:pt x="65531" y="153923"/>
                  </a:lnTo>
                  <a:lnTo>
                    <a:pt x="56387" y="167639"/>
                  </a:lnTo>
                  <a:lnTo>
                    <a:pt x="41148" y="195071"/>
                  </a:lnTo>
                  <a:lnTo>
                    <a:pt x="35661" y="208787"/>
                  </a:lnTo>
                  <a:lnTo>
                    <a:pt x="35052" y="208787"/>
                  </a:lnTo>
                  <a:lnTo>
                    <a:pt x="28956" y="224028"/>
                  </a:lnTo>
                  <a:lnTo>
                    <a:pt x="19811" y="254507"/>
                  </a:lnTo>
                  <a:lnTo>
                    <a:pt x="17041" y="269747"/>
                  </a:lnTo>
                  <a:lnTo>
                    <a:pt x="16763" y="269747"/>
                  </a:lnTo>
                  <a:lnTo>
                    <a:pt x="13715" y="286512"/>
                  </a:lnTo>
                  <a:lnTo>
                    <a:pt x="10806" y="318515"/>
                  </a:lnTo>
                  <a:lnTo>
                    <a:pt x="10667" y="318515"/>
                  </a:lnTo>
                  <a:lnTo>
                    <a:pt x="9270" y="335279"/>
                  </a:lnTo>
                  <a:lnTo>
                    <a:pt x="10667" y="353568"/>
                  </a:lnTo>
                  <a:lnTo>
                    <a:pt x="10806" y="353568"/>
                  </a:lnTo>
                  <a:lnTo>
                    <a:pt x="13715" y="385571"/>
                  </a:lnTo>
                  <a:lnTo>
                    <a:pt x="16763" y="402336"/>
                  </a:lnTo>
                  <a:lnTo>
                    <a:pt x="17041" y="402336"/>
                  </a:lnTo>
                  <a:lnTo>
                    <a:pt x="19811" y="417576"/>
                  </a:lnTo>
                  <a:lnTo>
                    <a:pt x="28956" y="448055"/>
                  </a:lnTo>
                  <a:lnTo>
                    <a:pt x="56387" y="504444"/>
                  </a:lnTo>
                  <a:lnTo>
                    <a:pt x="83819" y="542544"/>
                  </a:lnTo>
                  <a:lnTo>
                    <a:pt x="105156" y="565404"/>
                  </a:lnTo>
                  <a:lnTo>
                    <a:pt x="115823" y="577596"/>
                  </a:lnTo>
                  <a:lnTo>
                    <a:pt x="117565" y="577596"/>
                  </a:lnTo>
                  <a:lnTo>
                    <a:pt x="140208" y="597407"/>
                  </a:lnTo>
                  <a:lnTo>
                    <a:pt x="153923" y="606552"/>
                  </a:lnTo>
                  <a:lnTo>
                    <a:pt x="154686" y="606552"/>
                  </a:lnTo>
                  <a:lnTo>
                    <a:pt x="166115" y="614171"/>
                  </a:lnTo>
                  <a:lnTo>
                    <a:pt x="193548" y="629412"/>
                  </a:lnTo>
                  <a:lnTo>
                    <a:pt x="224027" y="641604"/>
                  </a:lnTo>
                  <a:lnTo>
                    <a:pt x="222504" y="641604"/>
                  </a:lnTo>
                  <a:lnTo>
                    <a:pt x="239267" y="646176"/>
                  </a:lnTo>
                  <a:lnTo>
                    <a:pt x="237744" y="646176"/>
                  </a:lnTo>
                  <a:lnTo>
                    <a:pt x="254508" y="650747"/>
                  </a:lnTo>
                  <a:lnTo>
                    <a:pt x="252983" y="650747"/>
                  </a:lnTo>
                  <a:lnTo>
                    <a:pt x="269748" y="655320"/>
                  </a:lnTo>
                  <a:lnTo>
                    <a:pt x="284987" y="658368"/>
                  </a:lnTo>
                  <a:lnTo>
                    <a:pt x="318516" y="661415"/>
                  </a:lnTo>
                  <a:lnTo>
                    <a:pt x="419100" y="661415"/>
                  </a:lnTo>
                  <a:lnTo>
                    <a:pt x="368808" y="670560"/>
                  </a:lnTo>
                  <a:lnTo>
                    <a:pt x="352043" y="672084"/>
                  </a:lnTo>
                  <a:close/>
                </a:path>
                <a:path w="670560" h="672464">
                  <a:moveTo>
                    <a:pt x="384047" y="15240"/>
                  </a:moveTo>
                  <a:lnTo>
                    <a:pt x="368808" y="12191"/>
                  </a:lnTo>
                  <a:lnTo>
                    <a:pt x="352043" y="10667"/>
                  </a:lnTo>
                  <a:lnTo>
                    <a:pt x="419100" y="10667"/>
                  </a:lnTo>
                  <a:lnTo>
                    <a:pt x="429259" y="13716"/>
                  </a:lnTo>
                  <a:lnTo>
                    <a:pt x="384047" y="13716"/>
                  </a:lnTo>
                  <a:lnTo>
                    <a:pt x="384047" y="15240"/>
                  </a:lnTo>
                  <a:close/>
                </a:path>
                <a:path w="670560" h="672464">
                  <a:moveTo>
                    <a:pt x="516635" y="67055"/>
                  </a:moveTo>
                  <a:lnTo>
                    <a:pt x="502920" y="57912"/>
                  </a:lnTo>
                  <a:lnTo>
                    <a:pt x="504443" y="57912"/>
                  </a:lnTo>
                  <a:lnTo>
                    <a:pt x="490728" y="50292"/>
                  </a:lnTo>
                  <a:lnTo>
                    <a:pt x="475488" y="42671"/>
                  </a:lnTo>
                  <a:lnTo>
                    <a:pt x="477012" y="42671"/>
                  </a:lnTo>
                  <a:lnTo>
                    <a:pt x="446532" y="30479"/>
                  </a:lnTo>
                  <a:lnTo>
                    <a:pt x="400812" y="16763"/>
                  </a:lnTo>
                  <a:lnTo>
                    <a:pt x="384047" y="13716"/>
                  </a:lnTo>
                  <a:lnTo>
                    <a:pt x="429259" y="13716"/>
                  </a:lnTo>
                  <a:lnTo>
                    <a:pt x="466343" y="27432"/>
                  </a:lnTo>
                  <a:lnTo>
                    <a:pt x="509016" y="48768"/>
                  </a:lnTo>
                  <a:lnTo>
                    <a:pt x="534161" y="65531"/>
                  </a:lnTo>
                  <a:lnTo>
                    <a:pt x="516635" y="65531"/>
                  </a:lnTo>
                  <a:lnTo>
                    <a:pt x="516635" y="67055"/>
                  </a:lnTo>
                  <a:close/>
                </a:path>
                <a:path w="670560" h="672464">
                  <a:moveTo>
                    <a:pt x="152400" y="67055"/>
                  </a:moveTo>
                  <a:lnTo>
                    <a:pt x="153923" y="65531"/>
                  </a:lnTo>
                  <a:lnTo>
                    <a:pt x="154686" y="65531"/>
                  </a:lnTo>
                  <a:lnTo>
                    <a:pt x="152400" y="67055"/>
                  </a:lnTo>
                  <a:close/>
                </a:path>
                <a:path w="670560" h="672464">
                  <a:moveTo>
                    <a:pt x="530351" y="76200"/>
                  </a:moveTo>
                  <a:lnTo>
                    <a:pt x="516635" y="65531"/>
                  </a:lnTo>
                  <a:lnTo>
                    <a:pt x="534161" y="65531"/>
                  </a:lnTo>
                  <a:lnTo>
                    <a:pt x="536447" y="67055"/>
                  </a:lnTo>
                  <a:lnTo>
                    <a:pt x="545156" y="74676"/>
                  </a:lnTo>
                  <a:lnTo>
                    <a:pt x="530351" y="74676"/>
                  </a:lnTo>
                  <a:lnTo>
                    <a:pt x="530351" y="76200"/>
                  </a:lnTo>
                  <a:close/>
                </a:path>
                <a:path w="670560" h="672464">
                  <a:moveTo>
                    <a:pt x="553212" y="96012"/>
                  </a:moveTo>
                  <a:lnTo>
                    <a:pt x="542543" y="85344"/>
                  </a:lnTo>
                  <a:lnTo>
                    <a:pt x="530351" y="74676"/>
                  </a:lnTo>
                  <a:lnTo>
                    <a:pt x="545156" y="74676"/>
                  </a:lnTo>
                  <a:lnTo>
                    <a:pt x="548639" y="77723"/>
                  </a:lnTo>
                  <a:lnTo>
                    <a:pt x="560832" y="86868"/>
                  </a:lnTo>
                  <a:lnTo>
                    <a:pt x="568451" y="94487"/>
                  </a:lnTo>
                  <a:lnTo>
                    <a:pt x="553212" y="94487"/>
                  </a:lnTo>
                  <a:lnTo>
                    <a:pt x="553212" y="96012"/>
                  </a:lnTo>
                  <a:close/>
                </a:path>
                <a:path w="670560" h="672464">
                  <a:moveTo>
                    <a:pt x="115823" y="96012"/>
                  </a:moveTo>
                  <a:lnTo>
                    <a:pt x="115823" y="94487"/>
                  </a:lnTo>
                  <a:lnTo>
                    <a:pt x="117565" y="94487"/>
                  </a:lnTo>
                  <a:lnTo>
                    <a:pt x="115823" y="96012"/>
                  </a:lnTo>
                  <a:close/>
                </a:path>
                <a:path w="670560" h="672464">
                  <a:moveTo>
                    <a:pt x="635508" y="210312"/>
                  </a:moveTo>
                  <a:lnTo>
                    <a:pt x="627888" y="195071"/>
                  </a:lnTo>
                  <a:lnTo>
                    <a:pt x="621792" y="181355"/>
                  </a:lnTo>
                  <a:lnTo>
                    <a:pt x="612647" y="167639"/>
                  </a:lnTo>
                  <a:lnTo>
                    <a:pt x="614171" y="167639"/>
                  </a:lnTo>
                  <a:lnTo>
                    <a:pt x="605028" y="153923"/>
                  </a:lnTo>
                  <a:lnTo>
                    <a:pt x="586739" y="129539"/>
                  </a:lnTo>
                  <a:lnTo>
                    <a:pt x="576071" y="117347"/>
                  </a:lnTo>
                  <a:lnTo>
                    <a:pt x="553212" y="94487"/>
                  </a:lnTo>
                  <a:lnTo>
                    <a:pt x="568451" y="94487"/>
                  </a:lnTo>
                  <a:lnTo>
                    <a:pt x="583692" y="109728"/>
                  </a:lnTo>
                  <a:lnTo>
                    <a:pt x="594359" y="121920"/>
                  </a:lnTo>
                  <a:lnTo>
                    <a:pt x="603504" y="135636"/>
                  </a:lnTo>
                  <a:lnTo>
                    <a:pt x="614171" y="147828"/>
                  </a:lnTo>
                  <a:lnTo>
                    <a:pt x="621792" y="161544"/>
                  </a:lnTo>
                  <a:lnTo>
                    <a:pt x="630935" y="175260"/>
                  </a:lnTo>
                  <a:lnTo>
                    <a:pt x="638555" y="190500"/>
                  </a:lnTo>
                  <a:lnTo>
                    <a:pt x="645871" y="208787"/>
                  </a:lnTo>
                  <a:lnTo>
                    <a:pt x="635508" y="208787"/>
                  </a:lnTo>
                  <a:lnTo>
                    <a:pt x="635508" y="210312"/>
                  </a:lnTo>
                  <a:close/>
                </a:path>
                <a:path w="670560" h="672464">
                  <a:moveTo>
                    <a:pt x="35052" y="210312"/>
                  </a:moveTo>
                  <a:lnTo>
                    <a:pt x="35052" y="208787"/>
                  </a:lnTo>
                  <a:lnTo>
                    <a:pt x="35661" y="208787"/>
                  </a:lnTo>
                  <a:lnTo>
                    <a:pt x="35052" y="210312"/>
                  </a:lnTo>
                  <a:close/>
                </a:path>
                <a:path w="670560" h="672464">
                  <a:moveTo>
                    <a:pt x="653796" y="271271"/>
                  </a:moveTo>
                  <a:lnTo>
                    <a:pt x="650747" y="254507"/>
                  </a:lnTo>
                  <a:lnTo>
                    <a:pt x="646175" y="239268"/>
                  </a:lnTo>
                  <a:lnTo>
                    <a:pt x="640079" y="224028"/>
                  </a:lnTo>
                  <a:lnTo>
                    <a:pt x="635508" y="208787"/>
                  </a:lnTo>
                  <a:lnTo>
                    <a:pt x="645871" y="208787"/>
                  </a:lnTo>
                  <a:lnTo>
                    <a:pt x="650747" y="220979"/>
                  </a:lnTo>
                  <a:lnTo>
                    <a:pt x="659892" y="251460"/>
                  </a:lnTo>
                  <a:lnTo>
                    <a:pt x="664463" y="268223"/>
                  </a:lnTo>
                  <a:lnTo>
                    <a:pt x="664741" y="269747"/>
                  </a:lnTo>
                  <a:lnTo>
                    <a:pt x="653796" y="269747"/>
                  </a:lnTo>
                  <a:lnTo>
                    <a:pt x="653796" y="271271"/>
                  </a:lnTo>
                  <a:close/>
                </a:path>
                <a:path w="670560" h="672464">
                  <a:moveTo>
                    <a:pt x="16763" y="271271"/>
                  </a:moveTo>
                  <a:lnTo>
                    <a:pt x="16763" y="269747"/>
                  </a:lnTo>
                  <a:lnTo>
                    <a:pt x="17041" y="269747"/>
                  </a:lnTo>
                  <a:lnTo>
                    <a:pt x="16763" y="271271"/>
                  </a:lnTo>
                  <a:close/>
                </a:path>
                <a:path w="670560" h="672464">
                  <a:moveTo>
                    <a:pt x="659892" y="320039"/>
                  </a:moveTo>
                  <a:lnTo>
                    <a:pt x="656843" y="286512"/>
                  </a:lnTo>
                  <a:lnTo>
                    <a:pt x="653796" y="269747"/>
                  </a:lnTo>
                  <a:lnTo>
                    <a:pt x="664741" y="269747"/>
                  </a:lnTo>
                  <a:lnTo>
                    <a:pt x="667512" y="284987"/>
                  </a:lnTo>
                  <a:lnTo>
                    <a:pt x="670559" y="318515"/>
                  </a:lnTo>
                  <a:lnTo>
                    <a:pt x="659892" y="318515"/>
                  </a:lnTo>
                  <a:lnTo>
                    <a:pt x="659892" y="320039"/>
                  </a:lnTo>
                  <a:close/>
                </a:path>
                <a:path w="670560" h="672464">
                  <a:moveTo>
                    <a:pt x="10667" y="320039"/>
                  </a:moveTo>
                  <a:lnTo>
                    <a:pt x="10667" y="318515"/>
                  </a:lnTo>
                  <a:lnTo>
                    <a:pt x="10806" y="318515"/>
                  </a:lnTo>
                  <a:lnTo>
                    <a:pt x="10667" y="320039"/>
                  </a:lnTo>
                  <a:close/>
                </a:path>
                <a:path w="670560" h="672464">
                  <a:moveTo>
                    <a:pt x="670559" y="353568"/>
                  </a:moveTo>
                  <a:lnTo>
                    <a:pt x="659892" y="353568"/>
                  </a:lnTo>
                  <a:lnTo>
                    <a:pt x="659892" y="318515"/>
                  </a:lnTo>
                  <a:lnTo>
                    <a:pt x="670559" y="318515"/>
                  </a:lnTo>
                  <a:lnTo>
                    <a:pt x="670559" y="353568"/>
                  </a:lnTo>
                  <a:close/>
                </a:path>
                <a:path w="670560" h="672464">
                  <a:moveTo>
                    <a:pt x="9207" y="336042"/>
                  </a:moveTo>
                  <a:lnTo>
                    <a:pt x="9144" y="335279"/>
                  </a:lnTo>
                  <a:lnTo>
                    <a:pt x="9207" y="336042"/>
                  </a:lnTo>
                  <a:close/>
                </a:path>
                <a:path w="670560" h="672464">
                  <a:moveTo>
                    <a:pt x="9270" y="336804"/>
                  </a:moveTo>
                  <a:lnTo>
                    <a:pt x="9207" y="336042"/>
                  </a:lnTo>
                  <a:lnTo>
                    <a:pt x="9270" y="336804"/>
                  </a:lnTo>
                  <a:close/>
                </a:path>
                <a:path w="670560" h="672464">
                  <a:moveTo>
                    <a:pt x="10806" y="353568"/>
                  </a:moveTo>
                  <a:lnTo>
                    <a:pt x="10667" y="353568"/>
                  </a:lnTo>
                  <a:lnTo>
                    <a:pt x="10667" y="352044"/>
                  </a:lnTo>
                  <a:lnTo>
                    <a:pt x="10806" y="353568"/>
                  </a:lnTo>
                  <a:close/>
                </a:path>
                <a:path w="670560" h="672464">
                  <a:moveTo>
                    <a:pt x="664741" y="402336"/>
                  </a:moveTo>
                  <a:lnTo>
                    <a:pt x="653796" y="402336"/>
                  </a:lnTo>
                  <a:lnTo>
                    <a:pt x="656843" y="385571"/>
                  </a:lnTo>
                  <a:lnTo>
                    <a:pt x="659892" y="352044"/>
                  </a:lnTo>
                  <a:lnTo>
                    <a:pt x="659892" y="353568"/>
                  </a:lnTo>
                  <a:lnTo>
                    <a:pt x="670559" y="353568"/>
                  </a:lnTo>
                  <a:lnTo>
                    <a:pt x="667512" y="387096"/>
                  </a:lnTo>
                  <a:lnTo>
                    <a:pt x="664741" y="402336"/>
                  </a:lnTo>
                  <a:close/>
                </a:path>
                <a:path w="670560" h="672464">
                  <a:moveTo>
                    <a:pt x="17041" y="402336"/>
                  </a:moveTo>
                  <a:lnTo>
                    <a:pt x="16763" y="402336"/>
                  </a:lnTo>
                  <a:lnTo>
                    <a:pt x="16763" y="400812"/>
                  </a:lnTo>
                  <a:lnTo>
                    <a:pt x="17041" y="402336"/>
                  </a:lnTo>
                  <a:close/>
                </a:path>
                <a:path w="670560" h="672464">
                  <a:moveTo>
                    <a:pt x="579119" y="566928"/>
                  </a:moveTo>
                  <a:lnTo>
                    <a:pt x="565404" y="566928"/>
                  </a:lnTo>
                  <a:lnTo>
                    <a:pt x="586739" y="542544"/>
                  </a:lnTo>
                  <a:lnTo>
                    <a:pt x="605028" y="518160"/>
                  </a:lnTo>
                  <a:lnTo>
                    <a:pt x="614171" y="504444"/>
                  </a:lnTo>
                  <a:lnTo>
                    <a:pt x="612647" y="504444"/>
                  </a:lnTo>
                  <a:lnTo>
                    <a:pt x="621792" y="490728"/>
                  </a:lnTo>
                  <a:lnTo>
                    <a:pt x="627888" y="477012"/>
                  </a:lnTo>
                  <a:lnTo>
                    <a:pt x="635508" y="463296"/>
                  </a:lnTo>
                  <a:lnTo>
                    <a:pt x="640079" y="448055"/>
                  </a:lnTo>
                  <a:lnTo>
                    <a:pt x="646175" y="432815"/>
                  </a:lnTo>
                  <a:lnTo>
                    <a:pt x="650747" y="417576"/>
                  </a:lnTo>
                  <a:lnTo>
                    <a:pt x="653796" y="400812"/>
                  </a:lnTo>
                  <a:lnTo>
                    <a:pt x="653796" y="402336"/>
                  </a:lnTo>
                  <a:lnTo>
                    <a:pt x="664741" y="402336"/>
                  </a:lnTo>
                  <a:lnTo>
                    <a:pt x="664463" y="403860"/>
                  </a:lnTo>
                  <a:lnTo>
                    <a:pt x="650747" y="451104"/>
                  </a:lnTo>
                  <a:lnTo>
                    <a:pt x="630935" y="496823"/>
                  </a:lnTo>
                  <a:lnTo>
                    <a:pt x="621792" y="510539"/>
                  </a:lnTo>
                  <a:lnTo>
                    <a:pt x="614171" y="524255"/>
                  </a:lnTo>
                  <a:lnTo>
                    <a:pt x="603504" y="536447"/>
                  </a:lnTo>
                  <a:lnTo>
                    <a:pt x="594359" y="550163"/>
                  </a:lnTo>
                  <a:lnTo>
                    <a:pt x="583692" y="562355"/>
                  </a:lnTo>
                  <a:lnTo>
                    <a:pt x="579119" y="566928"/>
                  </a:lnTo>
                  <a:close/>
                </a:path>
                <a:path w="670560" h="672464">
                  <a:moveTo>
                    <a:pt x="568451" y="577596"/>
                  </a:moveTo>
                  <a:lnTo>
                    <a:pt x="553212" y="577596"/>
                  </a:lnTo>
                  <a:lnTo>
                    <a:pt x="565404" y="565404"/>
                  </a:lnTo>
                  <a:lnTo>
                    <a:pt x="565404" y="566928"/>
                  </a:lnTo>
                  <a:lnTo>
                    <a:pt x="579119" y="566928"/>
                  </a:lnTo>
                  <a:lnTo>
                    <a:pt x="568451" y="577596"/>
                  </a:lnTo>
                  <a:close/>
                </a:path>
                <a:path w="670560" h="672464">
                  <a:moveTo>
                    <a:pt x="117565" y="577596"/>
                  </a:moveTo>
                  <a:lnTo>
                    <a:pt x="115823" y="577596"/>
                  </a:lnTo>
                  <a:lnTo>
                    <a:pt x="115823" y="576071"/>
                  </a:lnTo>
                  <a:lnTo>
                    <a:pt x="117565" y="577596"/>
                  </a:lnTo>
                  <a:close/>
                </a:path>
                <a:path w="670560" h="672464">
                  <a:moveTo>
                    <a:pt x="534161" y="606552"/>
                  </a:moveTo>
                  <a:lnTo>
                    <a:pt x="516635" y="606552"/>
                  </a:lnTo>
                  <a:lnTo>
                    <a:pt x="530351" y="597407"/>
                  </a:lnTo>
                  <a:lnTo>
                    <a:pt x="542543" y="586739"/>
                  </a:lnTo>
                  <a:lnTo>
                    <a:pt x="553212" y="576071"/>
                  </a:lnTo>
                  <a:lnTo>
                    <a:pt x="553212" y="577596"/>
                  </a:lnTo>
                  <a:lnTo>
                    <a:pt x="568451" y="577596"/>
                  </a:lnTo>
                  <a:lnTo>
                    <a:pt x="560832" y="585215"/>
                  </a:lnTo>
                  <a:lnTo>
                    <a:pt x="548639" y="595884"/>
                  </a:lnTo>
                  <a:lnTo>
                    <a:pt x="536447" y="605028"/>
                  </a:lnTo>
                  <a:lnTo>
                    <a:pt x="534161" y="606552"/>
                  </a:lnTo>
                  <a:close/>
                </a:path>
                <a:path w="670560" h="672464">
                  <a:moveTo>
                    <a:pt x="154686" y="606552"/>
                  </a:moveTo>
                  <a:lnTo>
                    <a:pt x="153923" y="606552"/>
                  </a:lnTo>
                  <a:lnTo>
                    <a:pt x="152400" y="605028"/>
                  </a:lnTo>
                  <a:lnTo>
                    <a:pt x="154686" y="606552"/>
                  </a:lnTo>
                  <a:close/>
                </a:path>
                <a:path w="670560" h="672464">
                  <a:moveTo>
                    <a:pt x="419100" y="661415"/>
                  </a:moveTo>
                  <a:lnTo>
                    <a:pt x="352043" y="661415"/>
                  </a:lnTo>
                  <a:lnTo>
                    <a:pt x="384047" y="658368"/>
                  </a:lnTo>
                  <a:lnTo>
                    <a:pt x="400812" y="655320"/>
                  </a:lnTo>
                  <a:lnTo>
                    <a:pt x="446532" y="641604"/>
                  </a:lnTo>
                  <a:lnTo>
                    <a:pt x="477012" y="629412"/>
                  </a:lnTo>
                  <a:lnTo>
                    <a:pt x="475488" y="629412"/>
                  </a:lnTo>
                  <a:lnTo>
                    <a:pt x="490728" y="621792"/>
                  </a:lnTo>
                  <a:lnTo>
                    <a:pt x="504443" y="614171"/>
                  </a:lnTo>
                  <a:lnTo>
                    <a:pt x="502920" y="614171"/>
                  </a:lnTo>
                  <a:lnTo>
                    <a:pt x="516635" y="605028"/>
                  </a:lnTo>
                  <a:lnTo>
                    <a:pt x="516635" y="606552"/>
                  </a:lnTo>
                  <a:lnTo>
                    <a:pt x="534161" y="606552"/>
                  </a:lnTo>
                  <a:lnTo>
                    <a:pt x="509016" y="623315"/>
                  </a:lnTo>
                  <a:lnTo>
                    <a:pt x="495300" y="630936"/>
                  </a:lnTo>
                  <a:lnTo>
                    <a:pt x="480059" y="638555"/>
                  </a:lnTo>
                  <a:lnTo>
                    <a:pt x="466343" y="646176"/>
                  </a:lnTo>
                  <a:lnTo>
                    <a:pt x="451104" y="650747"/>
                  </a:lnTo>
                  <a:lnTo>
                    <a:pt x="434339" y="656844"/>
                  </a:lnTo>
                  <a:lnTo>
                    <a:pt x="419100" y="66141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642871" y="3270503"/>
              <a:ext cx="7838440" cy="528955"/>
            </a:xfrm>
            <a:custGeom>
              <a:avLst/>
              <a:gdLst/>
              <a:ahLst/>
              <a:cxnLst/>
              <a:rect l="l" t="t" r="r" b="b"/>
              <a:pathLst>
                <a:path w="7838440" h="528954">
                  <a:moveTo>
                    <a:pt x="7837931" y="528828"/>
                  </a:moveTo>
                  <a:lnTo>
                    <a:pt x="0" y="528828"/>
                  </a:lnTo>
                  <a:lnTo>
                    <a:pt x="0" y="0"/>
                  </a:lnTo>
                  <a:lnTo>
                    <a:pt x="7837931" y="0"/>
                  </a:lnTo>
                  <a:lnTo>
                    <a:pt x="7837931" y="528828"/>
                  </a:lnTo>
                  <a:close/>
                </a:path>
              </a:pathLst>
            </a:custGeom>
            <a:solidFill>
              <a:srgbClr val="54CC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36775" y="3265932"/>
              <a:ext cx="7850505" cy="539750"/>
            </a:xfrm>
            <a:custGeom>
              <a:avLst/>
              <a:gdLst/>
              <a:ahLst/>
              <a:cxnLst/>
              <a:rect l="l" t="t" r="r" b="b"/>
              <a:pathLst>
                <a:path w="7850505" h="539750">
                  <a:moveTo>
                    <a:pt x="7850123" y="539496"/>
                  </a:moveTo>
                  <a:lnTo>
                    <a:pt x="0" y="539496"/>
                  </a:lnTo>
                  <a:lnTo>
                    <a:pt x="0" y="0"/>
                  </a:lnTo>
                  <a:lnTo>
                    <a:pt x="7850123" y="0"/>
                  </a:lnTo>
                  <a:lnTo>
                    <a:pt x="7850123" y="4572"/>
                  </a:lnTo>
                  <a:lnTo>
                    <a:pt x="10668" y="4572"/>
                  </a:lnTo>
                  <a:lnTo>
                    <a:pt x="6096" y="10668"/>
                  </a:lnTo>
                  <a:lnTo>
                    <a:pt x="10668" y="10668"/>
                  </a:lnTo>
                  <a:lnTo>
                    <a:pt x="10668" y="528828"/>
                  </a:lnTo>
                  <a:lnTo>
                    <a:pt x="6096" y="528828"/>
                  </a:lnTo>
                  <a:lnTo>
                    <a:pt x="10668" y="533400"/>
                  </a:lnTo>
                  <a:lnTo>
                    <a:pt x="7850123" y="533400"/>
                  </a:lnTo>
                  <a:lnTo>
                    <a:pt x="7850123" y="539496"/>
                  </a:lnTo>
                  <a:close/>
                </a:path>
                <a:path w="7850505" h="539750">
                  <a:moveTo>
                    <a:pt x="10668" y="10668"/>
                  </a:moveTo>
                  <a:lnTo>
                    <a:pt x="6096" y="10668"/>
                  </a:lnTo>
                  <a:lnTo>
                    <a:pt x="10668" y="4572"/>
                  </a:lnTo>
                  <a:lnTo>
                    <a:pt x="10668" y="10668"/>
                  </a:lnTo>
                  <a:close/>
                </a:path>
                <a:path w="7850505" h="539750">
                  <a:moveTo>
                    <a:pt x="7839456" y="10668"/>
                  </a:moveTo>
                  <a:lnTo>
                    <a:pt x="10668" y="10668"/>
                  </a:lnTo>
                  <a:lnTo>
                    <a:pt x="10668" y="4572"/>
                  </a:lnTo>
                  <a:lnTo>
                    <a:pt x="7839456" y="4572"/>
                  </a:lnTo>
                  <a:lnTo>
                    <a:pt x="7839456" y="10668"/>
                  </a:lnTo>
                  <a:close/>
                </a:path>
                <a:path w="7850505" h="539750">
                  <a:moveTo>
                    <a:pt x="7839456" y="533400"/>
                  </a:moveTo>
                  <a:lnTo>
                    <a:pt x="7839456" y="4572"/>
                  </a:lnTo>
                  <a:lnTo>
                    <a:pt x="7844028" y="10668"/>
                  </a:lnTo>
                  <a:lnTo>
                    <a:pt x="7850123" y="10668"/>
                  </a:lnTo>
                  <a:lnTo>
                    <a:pt x="7850123" y="528828"/>
                  </a:lnTo>
                  <a:lnTo>
                    <a:pt x="7844028" y="528828"/>
                  </a:lnTo>
                  <a:lnTo>
                    <a:pt x="7839456" y="533400"/>
                  </a:lnTo>
                  <a:close/>
                </a:path>
                <a:path w="7850505" h="539750">
                  <a:moveTo>
                    <a:pt x="7850123" y="10668"/>
                  </a:moveTo>
                  <a:lnTo>
                    <a:pt x="7844028" y="10668"/>
                  </a:lnTo>
                  <a:lnTo>
                    <a:pt x="7839456" y="4572"/>
                  </a:lnTo>
                  <a:lnTo>
                    <a:pt x="7850123" y="4572"/>
                  </a:lnTo>
                  <a:lnTo>
                    <a:pt x="7850123" y="10668"/>
                  </a:lnTo>
                  <a:close/>
                </a:path>
                <a:path w="7850505" h="539750">
                  <a:moveTo>
                    <a:pt x="10668" y="533400"/>
                  </a:moveTo>
                  <a:lnTo>
                    <a:pt x="6096" y="528828"/>
                  </a:lnTo>
                  <a:lnTo>
                    <a:pt x="10668" y="528828"/>
                  </a:lnTo>
                  <a:lnTo>
                    <a:pt x="10668" y="533400"/>
                  </a:lnTo>
                  <a:close/>
                </a:path>
                <a:path w="7850505" h="539750">
                  <a:moveTo>
                    <a:pt x="7839456" y="533400"/>
                  </a:moveTo>
                  <a:lnTo>
                    <a:pt x="10668" y="533400"/>
                  </a:lnTo>
                  <a:lnTo>
                    <a:pt x="10668" y="528828"/>
                  </a:lnTo>
                  <a:lnTo>
                    <a:pt x="7839456" y="528828"/>
                  </a:lnTo>
                  <a:lnTo>
                    <a:pt x="7839456" y="533400"/>
                  </a:lnTo>
                  <a:close/>
                </a:path>
                <a:path w="7850505" h="539750">
                  <a:moveTo>
                    <a:pt x="7850123" y="533400"/>
                  </a:moveTo>
                  <a:lnTo>
                    <a:pt x="7839456" y="533400"/>
                  </a:lnTo>
                  <a:lnTo>
                    <a:pt x="7844028" y="528828"/>
                  </a:lnTo>
                  <a:lnTo>
                    <a:pt x="7850123" y="528828"/>
                  </a:lnTo>
                  <a:lnTo>
                    <a:pt x="7850123" y="53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2049241" y="3408698"/>
            <a:ext cx="38258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DNNVV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CHUYỂN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ĐỔI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TỪ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HỘ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KINH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DOANH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306067" y="3200400"/>
            <a:ext cx="8181340" cy="1397635"/>
            <a:chOff x="1306067" y="3200400"/>
            <a:chExt cx="8181340" cy="1397635"/>
          </a:xfrm>
        </p:grpSpPr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2163" y="3205988"/>
              <a:ext cx="659891" cy="6604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306067" y="3200400"/>
              <a:ext cx="672465" cy="670560"/>
            </a:xfrm>
            <a:custGeom>
              <a:avLst/>
              <a:gdLst/>
              <a:ahLst/>
              <a:cxnLst/>
              <a:rect l="l" t="t" r="r" b="b"/>
              <a:pathLst>
                <a:path w="672464" h="670560">
                  <a:moveTo>
                    <a:pt x="353568" y="670559"/>
                  </a:moveTo>
                  <a:lnTo>
                    <a:pt x="318516" y="670559"/>
                  </a:lnTo>
                  <a:lnTo>
                    <a:pt x="284987" y="667511"/>
                  </a:lnTo>
                  <a:lnTo>
                    <a:pt x="268224" y="664464"/>
                  </a:lnTo>
                  <a:lnTo>
                    <a:pt x="252983" y="659892"/>
                  </a:lnTo>
                  <a:lnTo>
                    <a:pt x="236220" y="655319"/>
                  </a:lnTo>
                  <a:lnTo>
                    <a:pt x="220980" y="650748"/>
                  </a:lnTo>
                  <a:lnTo>
                    <a:pt x="190500" y="638556"/>
                  </a:lnTo>
                  <a:lnTo>
                    <a:pt x="176783" y="630935"/>
                  </a:lnTo>
                  <a:lnTo>
                    <a:pt x="161544" y="621792"/>
                  </a:lnTo>
                  <a:lnTo>
                    <a:pt x="147828" y="614172"/>
                  </a:lnTo>
                  <a:lnTo>
                    <a:pt x="109728" y="583692"/>
                  </a:lnTo>
                  <a:lnTo>
                    <a:pt x="77724" y="548640"/>
                  </a:lnTo>
                  <a:lnTo>
                    <a:pt x="67056" y="536448"/>
                  </a:lnTo>
                  <a:lnTo>
                    <a:pt x="41148" y="495300"/>
                  </a:lnTo>
                  <a:lnTo>
                    <a:pt x="21336" y="451103"/>
                  </a:lnTo>
                  <a:lnTo>
                    <a:pt x="1524" y="368808"/>
                  </a:lnTo>
                  <a:lnTo>
                    <a:pt x="0" y="352043"/>
                  </a:lnTo>
                  <a:lnTo>
                    <a:pt x="0" y="335280"/>
                  </a:lnTo>
                  <a:lnTo>
                    <a:pt x="1524" y="318516"/>
                  </a:lnTo>
                  <a:lnTo>
                    <a:pt x="1524" y="300227"/>
                  </a:lnTo>
                  <a:lnTo>
                    <a:pt x="4572" y="283464"/>
                  </a:lnTo>
                  <a:lnTo>
                    <a:pt x="7620" y="268224"/>
                  </a:lnTo>
                  <a:lnTo>
                    <a:pt x="10668" y="251459"/>
                  </a:lnTo>
                  <a:lnTo>
                    <a:pt x="33528" y="188975"/>
                  </a:lnTo>
                  <a:lnTo>
                    <a:pt x="67056" y="134111"/>
                  </a:lnTo>
                  <a:lnTo>
                    <a:pt x="77724" y="121919"/>
                  </a:lnTo>
                  <a:lnTo>
                    <a:pt x="86868" y="109727"/>
                  </a:lnTo>
                  <a:lnTo>
                    <a:pt x="121920" y="76200"/>
                  </a:lnTo>
                  <a:lnTo>
                    <a:pt x="161544" y="47243"/>
                  </a:lnTo>
                  <a:lnTo>
                    <a:pt x="176783" y="39624"/>
                  </a:lnTo>
                  <a:lnTo>
                    <a:pt x="190500" y="32003"/>
                  </a:lnTo>
                  <a:lnTo>
                    <a:pt x="236220" y="13716"/>
                  </a:lnTo>
                  <a:lnTo>
                    <a:pt x="251460" y="9143"/>
                  </a:lnTo>
                  <a:lnTo>
                    <a:pt x="284987" y="3048"/>
                  </a:lnTo>
                  <a:lnTo>
                    <a:pt x="318516" y="0"/>
                  </a:lnTo>
                  <a:lnTo>
                    <a:pt x="353568" y="0"/>
                  </a:lnTo>
                  <a:lnTo>
                    <a:pt x="387096" y="3048"/>
                  </a:lnTo>
                  <a:lnTo>
                    <a:pt x="420624" y="9143"/>
                  </a:lnTo>
                  <a:lnTo>
                    <a:pt x="336804" y="9143"/>
                  </a:lnTo>
                  <a:lnTo>
                    <a:pt x="318516" y="10667"/>
                  </a:lnTo>
                  <a:lnTo>
                    <a:pt x="320040" y="10667"/>
                  </a:lnTo>
                  <a:lnTo>
                    <a:pt x="286512" y="13716"/>
                  </a:lnTo>
                  <a:lnTo>
                    <a:pt x="269748" y="16764"/>
                  </a:lnTo>
                  <a:lnTo>
                    <a:pt x="271272" y="16764"/>
                  </a:lnTo>
                  <a:lnTo>
                    <a:pt x="254508" y="19811"/>
                  </a:lnTo>
                  <a:lnTo>
                    <a:pt x="224028" y="28956"/>
                  </a:lnTo>
                  <a:lnTo>
                    <a:pt x="208787" y="35051"/>
                  </a:lnTo>
                  <a:lnTo>
                    <a:pt x="210312" y="35051"/>
                  </a:lnTo>
                  <a:lnTo>
                    <a:pt x="198120" y="41148"/>
                  </a:lnTo>
                  <a:lnTo>
                    <a:pt x="195072" y="41148"/>
                  </a:lnTo>
                  <a:lnTo>
                    <a:pt x="167640" y="56388"/>
                  </a:lnTo>
                  <a:lnTo>
                    <a:pt x="129540" y="83819"/>
                  </a:lnTo>
                  <a:lnTo>
                    <a:pt x="96012" y="115824"/>
                  </a:lnTo>
                  <a:lnTo>
                    <a:pt x="74676" y="140208"/>
                  </a:lnTo>
                  <a:lnTo>
                    <a:pt x="76200" y="140208"/>
                  </a:lnTo>
                  <a:lnTo>
                    <a:pt x="68072" y="152400"/>
                  </a:lnTo>
                  <a:lnTo>
                    <a:pt x="67056" y="152400"/>
                  </a:lnTo>
                  <a:lnTo>
                    <a:pt x="57912" y="166116"/>
                  </a:lnTo>
                  <a:lnTo>
                    <a:pt x="42672" y="193548"/>
                  </a:lnTo>
                  <a:lnTo>
                    <a:pt x="31089" y="222503"/>
                  </a:lnTo>
                  <a:lnTo>
                    <a:pt x="30480" y="222503"/>
                  </a:lnTo>
                  <a:lnTo>
                    <a:pt x="26323" y="237743"/>
                  </a:lnTo>
                  <a:lnTo>
                    <a:pt x="25908" y="237743"/>
                  </a:lnTo>
                  <a:lnTo>
                    <a:pt x="21336" y="254508"/>
                  </a:lnTo>
                  <a:lnTo>
                    <a:pt x="16764" y="269748"/>
                  </a:lnTo>
                  <a:lnTo>
                    <a:pt x="15240" y="284988"/>
                  </a:lnTo>
                  <a:lnTo>
                    <a:pt x="12191" y="301751"/>
                  </a:lnTo>
                  <a:lnTo>
                    <a:pt x="10668" y="318516"/>
                  </a:lnTo>
                  <a:lnTo>
                    <a:pt x="10668" y="352043"/>
                  </a:lnTo>
                  <a:lnTo>
                    <a:pt x="12191" y="368808"/>
                  </a:lnTo>
                  <a:lnTo>
                    <a:pt x="15240" y="385572"/>
                  </a:lnTo>
                  <a:lnTo>
                    <a:pt x="15378" y="385572"/>
                  </a:lnTo>
                  <a:lnTo>
                    <a:pt x="16764" y="400811"/>
                  </a:lnTo>
                  <a:lnTo>
                    <a:pt x="21336" y="416051"/>
                  </a:lnTo>
                  <a:lnTo>
                    <a:pt x="25908" y="432816"/>
                  </a:lnTo>
                  <a:lnTo>
                    <a:pt x="26365" y="432816"/>
                  </a:lnTo>
                  <a:lnTo>
                    <a:pt x="30480" y="446532"/>
                  </a:lnTo>
                  <a:lnTo>
                    <a:pt x="42672" y="477011"/>
                  </a:lnTo>
                  <a:lnTo>
                    <a:pt x="43433" y="477011"/>
                  </a:lnTo>
                  <a:lnTo>
                    <a:pt x="50291" y="490727"/>
                  </a:lnTo>
                  <a:lnTo>
                    <a:pt x="57912" y="504443"/>
                  </a:lnTo>
                  <a:lnTo>
                    <a:pt x="67056" y="516635"/>
                  </a:lnTo>
                  <a:lnTo>
                    <a:pt x="76200" y="530351"/>
                  </a:lnTo>
                  <a:lnTo>
                    <a:pt x="74676" y="530351"/>
                  </a:lnTo>
                  <a:lnTo>
                    <a:pt x="96012" y="554735"/>
                  </a:lnTo>
                  <a:lnTo>
                    <a:pt x="97345" y="554735"/>
                  </a:lnTo>
                  <a:lnTo>
                    <a:pt x="106680" y="565403"/>
                  </a:lnTo>
                  <a:lnTo>
                    <a:pt x="117348" y="576072"/>
                  </a:lnTo>
                  <a:lnTo>
                    <a:pt x="129540" y="586740"/>
                  </a:lnTo>
                  <a:lnTo>
                    <a:pt x="153924" y="605027"/>
                  </a:lnTo>
                  <a:lnTo>
                    <a:pt x="167640" y="614172"/>
                  </a:lnTo>
                  <a:lnTo>
                    <a:pt x="169926" y="614172"/>
                  </a:lnTo>
                  <a:lnTo>
                    <a:pt x="181356" y="621792"/>
                  </a:lnTo>
                  <a:lnTo>
                    <a:pt x="195072" y="627888"/>
                  </a:lnTo>
                  <a:lnTo>
                    <a:pt x="210312" y="635508"/>
                  </a:lnTo>
                  <a:lnTo>
                    <a:pt x="208787" y="635508"/>
                  </a:lnTo>
                  <a:lnTo>
                    <a:pt x="224028" y="640080"/>
                  </a:lnTo>
                  <a:lnTo>
                    <a:pt x="239268" y="646175"/>
                  </a:lnTo>
                  <a:lnTo>
                    <a:pt x="254508" y="650748"/>
                  </a:lnTo>
                  <a:lnTo>
                    <a:pt x="271272" y="653796"/>
                  </a:lnTo>
                  <a:lnTo>
                    <a:pt x="269748" y="653796"/>
                  </a:lnTo>
                  <a:lnTo>
                    <a:pt x="286512" y="656843"/>
                  </a:lnTo>
                  <a:lnTo>
                    <a:pt x="320040" y="659892"/>
                  </a:lnTo>
                  <a:lnTo>
                    <a:pt x="420624" y="659892"/>
                  </a:lnTo>
                  <a:lnTo>
                    <a:pt x="403860" y="664464"/>
                  </a:lnTo>
                  <a:lnTo>
                    <a:pt x="387096" y="667511"/>
                  </a:lnTo>
                  <a:lnTo>
                    <a:pt x="353568" y="670559"/>
                  </a:lnTo>
                  <a:close/>
                </a:path>
                <a:path w="672464" h="670560">
                  <a:moveTo>
                    <a:pt x="477012" y="42672"/>
                  </a:moveTo>
                  <a:lnTo>
                    <a:pt x="417576" y="19811"/>
                  </a:lnTo>
                  <a:lnTo>
                    <a:pt x="368808" y="12191"/>
                  </a:lnTo>
                  <a:lnTo>
                    <a:pt x="370332" y="12191"/>
                  </a:lnTo>
                  <a:lnTo>
                    <a:pt x="336804" y="9143"/>
                  </a:lnTo>
                  <a:lnTo>
                    <a:pt x="420624" y="9143"/>
                  </a:lnTo>
                  <a:lnTo>
                    <a:pt x="435864" y="13716"/>
                  </a:lnTo>
                  <a:lnTo>
                    <a:pt x="481583" y="32003"/>
                  </a:lnTo>
                  <a:lnTo>
                    <a:pt x="496824" y="39624"/>
                  </a:lnTo>
                  <a:lnTo>
                    <a:pt x="499567" y="41148"/>
                  </a:lnTo>
                  <a:lnTo>
                    <a:pt x="477012" y="41148"/>
                  </a:lnTo>
                  <a:lnTo>
                    <a:pt x="477012" y="42672"/>
                  </a:lnTo>
                  <a:close/>
                </a:path>
                <a:path w="672464" h="670560">
                  <a:moveTo>
                    <a:pt x="195072" y="42672"/>
                  </a:moveTo>
                  <a:lnTo>
                    <a:pt x="195072" y="41148"/>
                  </a:lnTo>
                  <a:lnTo>
                    <a:pt x="198120" y="41148"/>
                  </a:lnTo>
                  <a:lnTo>
                    <a:pt x="195072" y="42672"/>
                  </a:lnTo>
                  <a:close/>
                </a:path>
                <a:path w="672464" h="670560">
                  <a:moveTo>
                    <a:pt x="606552" y="153924"/>
                  </a:moveTo>
                  <a:lnTo>
                    <a:pt x="597408" y="140208"/>
                  </a:lnTo>
                  <a:lnTo>
                    <a:pt x="576072" y="115824"/>
                  </a:lnTo>
                  <a:lnTo>
                    <a:pt x="577596" y="115824"/>
                  </a:lnTo>
                  <a:lnTo>
                    <a:pt x="565404" y="105156"/>
                  </a:lnTo>
                  <a:lnTo>
                    <a:pt x="566928" y="105156"/>
                  </a:lnTo>
                  <a:lnTo>
                    <a:pt x="542544" y="83819"/>
                  </a:lnTo>
                  <a:lnTo>
                    <a:pt x="518160" y="65532"/>
                  </a:lnTo>
                  <a:lnTo>
                    <a:pt x="504444" y="56388"/>
                  </a:lnTo>
                  <a:lnTo>
                    <a:pt x="477012" y="41148"/>
                  </a:lnTo>
                  <a:lnTo>
                    <a:pt x="499567" y="41148"/>
                  </a:lnTo>
                  <a:lnTo>
                    <a:pt x="536448" y="65532"/>
                  </a:lnTo>
                  <a:lnTo>
                    <a:pt x="585216" y="109727"/>
                  </a:lnTo>
                  <a:lnTo>
                    <a:pt x="617220" y="152400"/>
                  </a:lnTo>
                  <a:lnTo>
                    <a:pt x="606552" y="152400"/>
                  </a:lnTo>
                  <a:lnTo>
                    <a:pt x="606552" y="153924"/>
                  </a:lnTo>
                  <a:close/>
                </a:path>
                <a:path w="672464" h="670560">
                  <a:moveTo>
                    <a:pt x="67056" y="153924"/>
                  </a:moveTo>
                  <a:lnTo>
                    <a:pt x="67056" y="152400"/>
                  </a:lnTo>
                  <a:lnTo>
                    <a:pt x="68072" y="152400"/>
                  </a:lnTo>
                  <a:lnTo>
                    <a:pt x="67056" y="153924"/>
                  </a:lnTo>
                  <a:close/>
                </a:path>
                <a:path w="672464" h="670560">
                  <a:moveTo>
                    <a:pt x="641604" y="224027"/>
                  </a:moveTo>
                  <a:lnTo>
                    <a:pt x="629412" y="193548"/>
                  </a:lnTo>
                  <a:lnTo>
                    <a:pt x="606552" y="152400"/>
                  </a:lnTo>
                  <a:lnTo>
                    <a:pt x="617220" y="152400"/>
                  </a:lnTo>
                  <a:lnTo>
                    <a:pt x="638556" y="188975"/>
                  </a:lnTo>
                  <a:lnTo>
                    <a:pt x="653186" y="222503"/>
                  </a:lnTo>
                  <a:lnTo>
                    <a:pt x="641604" y="222503"/>
                  </a:lnTo>
                  <a:lnTo>
                    <a:pt x="641604" y="224027"/>
                  </a:lnTo>
                  <a:close/>
                </a:path>
                <a:path w="672464" h="670560">
                  <a:moveTo>
                    <a:pt x="30480" y="224027"/>
                  </a:moveTo>
                  <a:lnTo>
                    <a:pt x="30480" y="222503"/>
                  </a:lnTo>
                  <a:lnTo>
                    <a:pt x="31089" y="222503"/>
                  </a:lnTo>
                  <a:lnTo>
                    <a:pt x="30480" y="224027"/>
                  </a:lnTo>
                  <a:close/>
                </a:path>
                <a:path w="672464" h="670560">
                  <a:moveTo>
                    <a:pt x="646176" y="239267"/>
                  </a:moveTo>
                  <a:lnTo>
                    <a:pt x="641604" y="222503"/>
                  </a:lnTo>
                  <a:lnTo>
                    <a:pt x="653186" y="222503"/>
                  </a:lnTo>
                  <a:lnTo>
                    <a:pt x="656844" y="234696"/>
                  </a:lnTo>
                  <a:lnTo>
                    <a:pt x="657675" y="237743"/>
                  </a:lnTo>
                  <a:lnTo>
                    <a:pt x="646176" y="237743"/>
                  </a:lnTo>
                  <a:lnTo>
                    <a:pt x="646176" y="239267"/>
                  </a:lnTo>
                  <a:close/>
                </a:path>
                <a:path w="672464" h="670560">
                  <a:moveTo>
                    <a:pt x="25908" y="239267"/>
                  </a:moveTo>
                  <a:lnTo>
                    <a:pt x="25908" y="237743"/>
                  </a:lnTo>
                  <a:lnTo>
                    <a:pt x="26323" y="237743"/>
                  </a:lnTo>
                  <a:lnTo>
                    <a:pt x="25908" y="239267"/>
                  </a:lnTo>
                  <a:close/>
                </a:path>
                <a:path w="672464" h="670560">
                  <a:moveTo>
                    <a:pt x="650748" y="254508"/>
                  </a:moveTo>
                  <a:lnTo>
                    <a:pt x="646176" y="237743"/>
                  </a:lnTo>
                  <a:lnTo>
                    <a:pt x="657675" y="237743"/>
                  </a:lnTo>
                  <a:lnTo>
                    <a:pt x="661416" y="251459"/>
                  </a:lnTo>
                  <a:lnTo>
                    <a:pt x="661693" y="252983"/>
                  </a:lnTo>
                  <a:lnTo>
                    <a:pt x="650748" y="252983"/>
                  </a:lnTo>
                  <a:lnTo>
                    <a:pt x="650748" y="254508"/>
                  </a:lnTo>
                  <a:close/>
                </a:path>
                <a:path w="672464" h="670560">
                  <a:moveTo>
                    <a:pt x="667512" y="385572"/>
                  </a:moveTo>
                  <a:lnTo>
                    <a:pt x="658368" y="385572"/>
                  </a:lnTo>
                  <a:lnTo>
                    <a:pt x="661416" y="352043"/>
                  </a:lnTo>
                  <a:lnTo>
                    <a:pt x="661416" y="318516"/>
                  </a:lnTo>
                  <a:lnTo>
                    <a:pt x="658368" y="284988"/>
                  </a:lnTo>
                  <a:lnTo>
                    <a:pt x="655320" y="269748"/>
                  </a:lnTo>
                  <a:lnTo>
                    <a:pt x="650748" y="252983"/>
                  </a:lnTo>
                  <a:lnTo>
                    <a:pt x="661693" y="252983"/>
                  </a:lnTo>
                  <a:lnTo>
                    <a:pt x="664464" y="268224"/>
                  </a:lnTo>
                  <a:lnTo>
                    <a:pt x="667512" y="283464"/>
                  </a:lnTo>
                  <a:lnTo>
                    <a:pt x="670560" y="300227"/>
                  </a:lnTo>
                  <a:lnTo>
                    <a:pt x="672084" y="318516"/>
                  </a:lnTo>
                  <a:lnTo>
                    <a:pt x="672084" y="352043"/>
                  </a:lnTo>
                  <a:lnTo>
                    <a:pt x="670560" y="368808"/>
                  </a:lnTo>
                  <a:lnTo>
                    <a:pt x="667512" y="385572"/>
                  </a:lnTo>
                  <a:close/>
                </a:path>
                <a:path w="672464" h="670560">
                  <a:moveTo>
                    <a:pt x="15378" y="385572"/>
                  </a:moveTo>
                  <a:lnTo>
                    <a:pt x="15240" y="385572"/>
                  </a:lnTo>
                  <a:lnTo>
                    <a:pt x="15240" y="384048"/>
                  </a:lnTo>
                  <a:lnTo>
                    <a:pt x="15378" y="385572"/>
                  </a:lnTo>
                  <a:close/>
                </a:path>
                <a:path w="672464" h="670560">
                  <a:moveTo>
                    <a:pt x="657301" y="432816"/>
                  </a:moveTo>
                  <a:lnTo>
                    <a:pt x="646176" y="432816"/>
                  </a:lnTo>
                  <a:lnTo>
                    <a:pt x="650748" y="416051"/>
                  </a:lnTo>
                  <a:lnTo>
                    <a:pt x="655320" y="400811"/>
                  </a:lnTo>
                  <a:lnTo>
                    <a:pt x="658368" y="384048"/>
                  </a:lnTo>
                  <a:lnTo>
                    <a:pt x="658368" y="385572"/>
                  </a:lnTo>
                  <a:lnTo>
                    <a:pt x="667512" y="385572"/>
                  </a:lnTo>
                  <a:lnTo>
                    <a:pt x="661416" y="419100"/>
                  </a:lnTo>
                  <a:lnTo>
                    <a:pt x="657301" y="432816"/>
                  </a:lnTo>
                  <a:close/>
                </a:path>
                <a:path w="672464" h="670560">
                  <a:moveTo>
                    <a:pt x="26365" y="432816"/>
                  </a:moveTo>
                  <a:lnTo>
                    <a:pt x="25908" y="432816"/>
                  </a:lnTo>
                  <a:lnTo>
                    <a:pt x="25908" y="431292"/>
                  </a:lnTo>
                  <a:lnTo>
                    <a:pt x="26365" y="432816"/>
                  </a:lnTo>
                  <a:close/>
                </a:path>
                <a:path w="672464" h="670560">
                  <a:moveTo>
                    <a:pt x="640249" y="477011"/>
                  </a:moveTo>
                  <a:lnTo>
                    <a:pt x="629412" y="477011"/>
                  </a:lnTo>
                  <a:lnTo>
                    <a:pt x="641604" y="446532"/>
                  </a:lnTo>
                  <a:lnTo>
                    <a:pt x="646176" y="431292"/>
                  </a:lnTo>
                  <a:lnTo>
                    <a:pt x="646176" y="432816"/>
                  </a:lnTo>
                  <a:lnTo>
                    <a:pt x="657301" y="432816"/>
                  </a:lnTo>
                  <a:lnTo>
                    <a:pt x="656844" y="434340"/>
                  </a:lnTo>
                  <a:lnTo>
                    <a:pt x="652272" y="451103"/>
                  </a:lnTo>
                  <a:lnTo>
                    <a:pt x="646176" y="466343"/>
                  </a:lnTo>
                  <a:lnTo>
                    <a:pt x="640249" y="477011"/>
                  </a:lnTo>
                  <a:close/>
                </a:path>
                <a:path w="672464" h="670560">
                  <a:moveTo>
                    <a:pt x="43433" y="477011"/>
                  </a:moveTo>
                  <a:lnTo>
                    <a:pt x="42672" y="477011"/>
                  </a:lnTo>
                  <a:lnTo>
                    <a:pt x="42672" y="475488"/>
                  </a:lnTo>
                  <a:lnTo>
                    <a:pt x="43433" y="477011"/>
                  </a:lnTo>
                  <a:close/>
                </a:path>
                <a:path w="672464" h="670560">
                  <a:moveTo>
                    <a:pt x="576073" y="554734"/>
                  </a:moveTo>
                  <a:lnTo>
                    <a:pt x="606552" y="516635"/>
                  </a:lnTo>
                  <a:lnTo>
                    <a:pt x="629412" y="475488"/>
                  </a:lnTo>
                  <a:lnTo>
                    <a:pt x="629412" y="477011"/>
                  </a:lnTo>
                  <a:lnTo>
                    <a:pt x="640249" y="477011"/>
                  </a:lnTo>
                  <a:lnTo>
                    <a:pt x="638556" y="480059"/>
                  </a:lnTo>
                  <a:lnTo>
                    <a:pt x="630936" y="495300"/>
                  </a:lnTo>
                  <a:lnTo>
                    <a:pt x="623316" y="509016"/>
                  </a:lnTo>
                  <a:lnTo>
                    <a:pt x="605028" y="536448"/>
                  </a:lnTo>
                  <a:lnTo>
                    <a:pt x="595883" y="548640"/>
                  </a:lnTo>
                  <a:lnTo>
                    <a:pt x="591883" y="553211"/>
                  </a:lnTo>
                  <a:lnTo>
                    <a:pt x="577596" y="553211"/>
                  </a:lnTo>
                  <a:lnTo>
                    <a:pt x="576073" y="554734"/>
                  </a:lnTo>
                  <a:close/>
                </a:path>
                <a:path w="672464" h="670560">
                  <a:moveTo>
                    <a:pt x="97345" y="554735"/>
                  </a:moveTo>
                  <a:lnTo>
                    <a:pt x="96012" y="554735"/>
                  </a:lnTo>
                  <a:lnTo>
                    <a:pt x="96012" y="553211"/>
                  </a:lnTo>
                  <a:lnTo>
                    <a:pt x="97345" y="554735"/>
                  </a:lnTo>
                  <a:close/>
                </a:path>
                <a:path w="672464" h="670560">
                  <a:moveTo>
                    <a:pt x="590550" y="554735"/>
                  </a:moveTo>
                  <a:lnTo>
                    <a:pt x="576072" y="554735"/>
                  </a:lnTo>
                  <a:lnTo>
                    <a:pt x="577596" y="553211"/>
                  </a:lnTo>
                  <a:lnTo>
                    <a:pt x="591883" y="553211"/>
                  </a:lnTo>
                  <a:lnTo>
                    <a:pt x="590550" y="554735"/>
                  </a:lnTo>
                  <a:close/>
                </a:path>
                <a:path w="672464" h="670560">
                  <a:moveTo>
                    <a:pt x="524256" y="614172"/>
                  </a:moveTo>
                  <a:lnTo>
                    <a:pt x="504444" y="614172"/>
                  </a:lnTo>
                  <a:lnTo>
                    <a:pt x="518160" y="605027"/>
                  </a:lnTo>
                  <a:lnTo>
                    <a:pt x="542544" y="586740"/>
                  </a:lnTo>
                  <a:lnTo>
                    <a:pt x="566928" y="565403"/>
                  </a:lnTo>
                  <a:lnTo>
                    <a:pt x="565404" y="565403"/>
                  </a:lnTo>
                  <a:lnTo>
                    <a:pt x="576073" y="554734"/>
                  </a:lnTo>
                  <a:lnTo>
                    <a:pt x="590550" y="554735"/>
                  </a:lnTo>
                  <a:lnTo>
                    <a:pt x="585216" y="560832"/>
                  </a:lnTo>
                  <a:lnTo>
                    <a:pt x="562356" y="583692"/>
                  </a:lnTo>
                  <a:lnTo>
                    <a:pt x="550164" y="594359"/>
                  </a:lnTo>
                  <a:lnTo>
                    <a:pt x="536448" y="605027"/>
                  </a:lnTo>
                  <a:lnTo>
                    <a:pt x="524256" y="614172"/>
                  </a:lnTo>
                  <a:close/>
                </a:path>
                <a:path w="672464" h="670560">
                  <a:moveTo>
                    <a:pt x="169926" y="614172"/>
                  </a:moveTo>
                  <a:lnTo>
                    <a:pt x="167640" y="614172"/>
                  </a:lnTo>
                  <a:lnTo>
                    <a:pt x="167640" y="612648"/>
                  </a:lnTo>
                  <a:lnTo>
                    <a:pt x="169926" y="614172"/>
                  </a:lnTo>
                  <a:close/>
                </a:path>
                <a:path w="672464" h="670560">
                  <a:moveTo>
                    <a:pt x="420624" y="659892"/>
                  </a:moveTo>
                  <a:lnTo>
                    <a:pt x="353568" y="659892"/>
                  </a:lnTo>
                  <a:lnTo>
                    <a:pt x="370332" y="658367"/>
                  </a:lnTo>
                  <a:lnTo>
                    <a:pt x="368808" y="658367"/>
                  </a:lnTo>
                  <a:lnTo>
                    <a:pt x="417576" y="650748"/>
                  </a:lnTo>
                  <a:lnTo>
                    <a:pt x="448056" y="640080"/>
                  </a:lnTo>
                  <a:lnTo>
                    <a:pt x="463296" y="635508"/>
                  </a:lnTo>
                  <a:lnTo>
                    <a:pt x="477012" y="627888"/>
                  </a:lnTo>
                  <a:lnTo>
                    <a:pt x="490728" y="621792"/>
                  </a:lnTo>
                  <a:lnTo>
                    <a:pt x="504444" y="612648"/>
                  </a:lnTo>
                  <a:lnTo>
                    <a:pt x="504444" y="614172"/>
                  </a:lnTo>
                  <a:lnTo>
                    <a:pt x="524256" y="614172"/>
                  </a:lnTo>
                  <a:lnTo>
                    <a:pt x="510540" y="621792"/>
                  </a:lnTo>
                  <a:lnTo>
                    <a:pt x="496824" y="630935"/>
                  </a:lnTo>
                  <a:lnTo>
                    <a:pt x="481583" y="638556"/>
                  </a:lnTo>
                  <a:lnTo>
                    <a:pt x="451104" y="650748"/>
                  </a:lnTo>
                  <a:lnTo>
                    <a:pt x="420624" y="659892"/>
                  </a:lnTo>
                  <a:close/>
                </a:path>
              </a:pathLst>
            </a:custGeom>
            <a:solidFill>
              <a:srgbClr val="54CC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58695" y="4064507"/>
              <a:ext cx="7722234" cy="528955"/>
            </a:xfrm>
            <a:custGeom>
              <a:avLst/>
              <a:gdLst/>
              <a:ahLst/>
              <a:cxnLst/>
              <a:rect l="l" t="t" r="r" b="b"/>
              <a:pathLst>
                <a:path w="7722234" h="528954">
                  <a:moveTo>
                    <a:pt x="7722107" y="528827"/>
                  </a:moveTo>
                  <a:lnTo>
                    <a:pt x="0" y="528827"/>
                  </a:lnTo>
                  <a:lnTo>
                    <a:pt x="0" y="0"/>
                  </a:lnTo>
                  <a:lnTo>
                    <a:pt x="7722107" y="0"/>
                  </a:lnTo>
                  <a:lnTo>
                    <a:pt x="7722107" y="528827"/>
                  </a:lnTo>
                  <a:close/>
                </a:path>
              </a:pathLst>
            </a:custGeom>
            <a:solidFill>
              <a:srgbClr val="4DC4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752599" y="4058411"/>
              <a:ext cx="7734300" cy="539750"/>
            </a:xfrm>
            <a:custGeom>
              <a:avLst/>
              <a:gdLst/>
              <a:ahLst/>
              <a:cxnLst/>
              <a:rect l="l" t="t" r="r" b="b"/>
              <a:pathLst>
                <a:path w="7734300" h="539750">
                  <a:moveTo>
                    <a:pt x="7734300" y="539496"/>
                  </a:moveTo>
                  <a:lnTo>
                    <a:pt x="0" y="539496"/>
                  </a:lnTo>
                  <a:lnTo>
                    <a:pt x="0" y="0"/>
                  </a:lnTo>
                  <a:lnTo>
                    <a:pt x="7734300" y="0"/>
                  </a:lnTo>
                  <a:lnTo>
                    <a:pt x="7734300" y="6096"/>
                  </a:lnTo>
                  <a:lnTo>
                    <a:pt x="10668" y="6096"/>
                  </a:lnTo>
                  <a:lnTo>
                    <a:pt x="6096" y="10668"/>
                  </a:lnTo>
                  <a:lnTo>
                    <a:pt x="10668" y="10668"/>
                  </a:lnTo>
                  <a:lnTo>
                    <a:pt x="10668" y="528828"/>
                  </a:lnTo>
                  <a:lnTo>
                    <a:pt x="6096" y="528828"/>
                  </a:lnTo>
                  <a:lnTo>
                    <a:pt x="10668" y="534924"/>
                  </a:lnTo>
                  <a:lnTo>
                    <a:pt x="7734300" y="534924"/>
                  </a:lnTo>
                  <a:lnTo>
                    <a:pt x="7734300" y="539496"/>
                  </a:lnTo>
                  <a:close/>
                </a:path>
                <a:path w="7734300" h="539750">
                  <a:moveTo>
                    <a:pt x="10668" y="10668"/>
                  </a:moveTo>
                  <a:lnTo>
                    <a:pt x="6096" y="10668"/>
                  </a:lnTo>
                  <a:lnTo>
                    <a:pt x="10668" y="6096"/>
                  </a:lnTo>
                  <a:lnTo>
                    <a:pt x="10668" y="10668"/>
                  </a:lnTo>
                  <a:close/>
                </a:path>
                <a:path w="7734300" h="539750">
                  <a:moveTo>
                    <a:pt x="7723632" y="10668"/>
                  </a:moveTo>
                  <a:lnTo>
                    <a:pt x="10668" y="10668"/>
                  </a:lnTo>
                  <a:lnTo>
                    <a:pt x="10668" y="6096"/>
                  </a:lnTo>
                  <a:lnTo>
                    <a:pt x="7723632" y="6096"/>
                  </a:lnTo>
                  <a:lnTo>
                    <a:pt x="7723632" y="10668"/>
                  </a:lnTo>
                  <a:close/>
                </a:path>
                <a:path w="7734300" h="539750">
                  <a:moveTo>
                    <a:pt x="7723632" y="534924"/>
                  </a:moveTo>
                  <a:lnTo>
                    <a:pt x="7723632" y="6096"/>
                  </a:lnTo>
                  <a:lnTo>
                    <a:pt x="7728204" y="10668"/>
                  </a:lnTo>
                  <a:lnTo>
                    <a:pt x="7734300" y="10668"/>
                  </a:lnTo>
                  <a:lnTo>
                    <a:pt x="7734300" y="528828"/>
                  </a:lnTo>
                  <a:lnTo>
                    <a:pt x="7728204" y="528828"/>
                  </a:lnTo>
                  <a:lnTo>
                    <a:pt x="7723632" y="534924"/>
                  </a:lnTo>
                  <a:close/>
                </a:path>
                <a:path w="7734300" h="539750">
                  <a:moveTo>
                    <a:pt x="7734300" y="10668"/>
                  </a:moveTo>
                  <a:lnTo>
                    <a:pt x="7728204" y="10668"/>
                  </a:lnTo>
                  <a:lnTo>
                    <a:pt x="7723632" y="6096"/>
                  </a:lnTo>
                  <a:lnTo>
                    <a:pt x="7734300" y="6096"/>
                  </a:lnTo>
                  <a:lnTo>
                    <a:pt x="7734300" y="10668"/>
                  </a:lnTo>
                  <a:close/>
                </a:path>
                <a:path w="7734300" h="539750">
                  <a:moveTo>
                    <a:pt x="10668" y="534924"/>
                  </a:moveTo>
                  <a:lnTo>
                    <a:pt x="6096" y="528828"/>
                  </a:lnTo>
                  <a:lnTo>
                    <a:pt x="10668" y="528828"/>
                  </a:lnTo>
                  <a:lnTo>
                    <a:pt x="10668" y="534924"/>
                  </a:lnTo>
                  <a:close/>
                </a:path>
                <a:path w="7734300" h="539750">
                  <a:moveTo>
                    <a:pt x="7723632" y="534924"/>
                  </a:moveTo>
                  <a:lnTo>
                    <a:pt x="10668" y="534924"/>
                  </a:lnTo>
                  <a:lnTo>
                    <a:pt x="10668" y="528828"/>
                  </a:lnTo>
                  <a:lnTo>
                    <a:pt x="7723632" y="528828"/>
                  </a:lnTo>
                  <a:lnTo>
                    <a:pt x="7723632" y="534924"/>
                  </a:lnTo>
                  <a:close/>
                </a:path>
                <a:path w="7734300" h="539750">
                  <a:moveTo>
                    <a:pt x="7734300" y="534924"/>
                  </a:moveTo>
                  <a:lnTo>
                    <a:pt x="7723632" y="534924"/>
                  </a:lnTo>
                  <a:lnTo>
                    <a:pt x="7728204" y="528828"/>
                  </a:lnTo>
                  <a:lnTo>
                    <a:pt x="7734300" y="528828"/>
                  </a:lnTo>
                  <a:lnTo>
                    <a:pt x="7734300" y="534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2165067" y="4202698"/>
            <a:ext cx="315277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DNNVV</a:t>
            </a:r>
            <a:r>
              <a:rPr dirty="0" sz="1300" spc="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SÁNG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Roboto"/>
                <a:cs typeface="Roboto"/>
              </a:rPr>
              <a:t>TẠO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257300" y="3992880"/>
            <a:ext cx="8229600" cy="2192020"/>
            <a:chOff x="1257300" y="3992880"/>
            <a:chExt cx="8229600" cy="2192020"/>
          </a:xfrm>
        </p:grpSpPr>
        <p:pic>
          <p:nvPicPr>
            <p:cNvPr id="24" name="object 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7987" y="3998468"/>
              <a:ext cx="661416" cy="660400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423416" y="3992880"/>
              <a:ext cx="670560" cy="672465"/>
            </a:xfrm>
            <a:custGeom>
              <a:avLst/>
              <a:gdLst/>
              <a:ahLst/>
              <a:cxnLst/>
              <a:rect l="l" t="t" r="r" b="b"/>
              <a:pathLst>
                <a:path w="670560" h="672464">
                  <a:moveTo>
                    <a:pt x="368808" y="670559"/>
                  </a:moveTo>
                  <a:lnTo>
                    <a:pt x="300228" y="670559"/>
                  </a:lnTo>
                  <a:lnTo>
                    <a:pt x="266700" y="664463"/>
                  </a:lnTo>
                  <a:lnTo>
                    <a:pt x="188975" y="638555"/>
                  </a:lnTo>
                  <a:lnTo>
                    <a:pt x="134112" y="605027"/>
                  </a:lnTo>
                  <a:lnTo>
                    <a:pt x="97535" y="573023"/>
                  </a:lnTo>
                  <a:lnTo>
                    <a:pt x="65532" y="536447"/>
                  </a:lnTo>
                  <a:lnTo>
                    <a:pt x="39624" y="495300"/>
                  </a:lnTo>
                  <a:lnTo>
                    <a:pt x="32004" y="481583"/>
                  </a:lnTo>
                  <a:lnTo>
                    <a:pt x="13716" y="435863"/>
                  </a:lnTo>
                  <a:lnTo>
                    <a:pt x="3047" y="387095"/>
                  </a:lnTo>
                  <a:lnTo>
                    <a:pt x="0" y="353567"/>
                  </a:lnTo>
                  <a:lnTo>
                    <a:pt x="0" y="318516"/>
                  </a:lnTo>
                  <a:lnTo>
                    <a:pt x="9143" y="251459"/>
                  </a:lnTo>
                  <a:lnTo>
                    <a:pt x="32004" y="190500"/>
                  </a:lnTo>
                  <a:lnTo>
                    <a:pt x="65532" y="134111"/>
                  </a:lnTo>
                  <a:lnTo>
                    <a:pt x="109728" y="86867"/>
                  </a:lnTo>
                  <a:lnTo>
                    <a:pt x="161543" y="48767"/>
                  </a:lnTo>
                  <a:lnTo>
                    <a:pt x="204216" y="25908"/>
                  </a:lnTo>
                  <a:lnTo>
                    <a:pt x="251459" y="10667"/>
                  </a:lnTo>
                  <a:lnTo>
                    <a:pt x="266700" y="6095"/>
                  </a:lnTo>
                  <a:lnTo>
                    <a:pt x="283463" y="3047"/>
                  </a:lnTo>
                  <a:lnTo>
                    <a:pt x="318516" y="0"/>
                  </a:lnTo>
                  <a:lnTo>
                    <a:pt x="352043" y="0"/>
                  </a:lnTo>
                  <a:lnTo>
                    <a:pt x="385571" y="3047"/>
                  </a:lnTo>
                  <a:lnTo>
                    <a:pt x="402335" y="6095"/>
                  </a:lnTo>
                  <a:lnTo>
                    <a:pt x="419100" y="10667"/>
                  </a:lnTo>
                  <a:lnTo>
                    <a:pt x="318516" y="10667"/>
                  </a:lnTo>
                  <a:lnTo>
                    <a:pt x="284987" y="13716"/>
                  </a:lnTo>
                  <a:lnTo>
                    <a:pt x="269747" y="16763"/>
                  </a:lnTo>
                  <a:lnTo>
                    <a:pt x="252983" y="21335"/>
                  </a:lnTo>
                  <a:lnTo>
                    <a:pt x="254508" y="21335"/>
                  </a:lnTo>
                  <a:lnTo>
                    <a:pt x="237743" y="24383"/>
                  </a:lnTo>
                  <a:lnTo>
                    <a:pt x="239267" y="24383"/>
                  </a:lnTo>
                  <a:lnTo>
                    <a:pt x="222504" y="30479"/>
                  </a:lnTo>
                  <a:lnTo>
                    <a:pt x="224028" y="30479"/>
                  </a:lnTo>
                  <a:lnTo>
                    <a:pt x="193547" y="42671"/>
                  </a:lnTo>
                  <a:lnTo>
                    <a:pt x="152400" y="65531"/>
                  </a:lnTo>
                  <a:lnTo>
                    <a:pt x="153924" y="65531"/>
                  </a:lnTo>
                  <a:lnTo>
                    <a:pt x="140208" y="74675"/>
                  </a:lnTo>
                  <a:lnTo>
                    <a:pt x="128016" y="85343"/>
                  </a:lnTo>
                  <a:lnTo>
                    <a:pt x="115824" y="94487"/>
                  </a:lnTo>
                  <a:lnTo>
                    <a:pt x="105155" y="105155"/>
                  </a:lnTo>
                  <a:lnTo>
                    <a:pt x="85153" y="128016"/>
                  </a:lnTo>
                  <a:lnTo>
                    <a:pt x="83820" y="128016"/>
                  </a:lnTo>
                  <a:lnTo>
                    <a:pt x="74675" y="141731"/>
                  </a:lnTo>
                  <a:lnTo>
                    <a:pt x="65532" y="153923"/>
                  </a:lnTo>
                  <a:lnTo>
                    <a:pt x="56387" y="167639"/>
                  </a:lnTo>
                  <a:lnTo>
                    <a:pt x="49614" y="179831"/>
                  </a:lnTo>
                  <a:lnTo>
                    <a:pt x="48767" y="179831"/>
                  </a:lnTo>
                  <a:lnTo>
                    <a:pt x="28955" y="224027"/>
                  </a:lnTo>
                  <a:lnTo>
                    <a:pt x="16763" y="269747"/>
                  </a:lnTo>
                  <a:lnTo>
                    <a:pt x="12330" y="301751"/>
                  </a:lnTo>
                  <a:lnTo>
                    <a:pt x="12191" y="301751"/>
                  </a:lnTo>
                  <a:lnTo>
                    <a:pt x="9143" y="335279"/>
                  </a:lnTo>
                  <a:lnTo>
                    <a:pt x="13716" y="385571"/>
                  </a:lnTo>
                  <a:lnTo>
                    <a:pt x="16763" y="400811"/>
                  </a:lnTo>
                  <a:lnTo>
                    <a:pt x="19812" y="417575"/>
                  </a:lnTo>
                  <a:lnTo>
                    <a:pt x="28955" y="448055"/>
                  </a:lnTo>
                  <a:lnTo>
                    <a:pt x="35051" y="461771"/>
                  </a:lnTo>
                  <a:lnTo>
                    <a:pt x="41147" y="477011"/>
                  </a:lnTo>
                  <a:lnTo>
                    <a:pt x="65532" y="518159"/>
                  </a:lnTo>
                  <a:lnTo>
                    <a:pt x="94487" y="554735"/>
                  </a:lnTo>
                  <a:lnTo>
                    <a:pt x="128016" y="586739"/>
                  </a:lnTo>
                  <a:lnTo>
                    <a:pt x="153924" y="605027"/>
                  </a:lnTo>
                  <a:lnTo>
                    <a:pt x="152400" y="605027"/>
                  </a:lnTo>
                  <a:lnTo>
                    <a:pt x="166116" y="614171"/>
                  </a:lnTo>
                  <a:lnTo>
                    <a:pt x="193547" y="629411"/>
                  </a:lnTo>
                  <a:lnTo>
                    <a:pt x="224028" y="641603"/>
                  </a:lnTo>
                  <a:lnTo>
                    <a:pt x="222504" y="641603"/>
                  </a:lnTo>
                  <a:lnTo>
                    <a:pt x="239267" y="646175"/>
                  </a:lnTo>
                  <a:lnTo>
                    <a:pt x="237743" y="646175"/>
                  </a:lnTo>
                  <a:lnTo>
                    <a:pt x="254508" y="650747"/>
                  </a:lnTo>
                  <a:lnTo>
                    <a:pt x="252983" y="650747"/>
                  </a:lnTo>
                  <a:lnTo>
                    <a:pt x="269747" y="653795"/>
                  </a:lnTo>
                  <a:lnTo>
                    <a:pt x="284987" y="656843"/>
                  </a:lnTo>
                  <a:lnTo>
                    <a:pt x="301751" y="659892"/>
                  </a:lnTo>
                  <a:lnTo>
                    <a:pt x="318516" y="659892"/>
                  </a:lnTo>
                  <a:lnTo>
                    <a:pt x="335279" y="661416"/>
                  </a:lnTo>
                  <a:lnTo>
                    <a:pt x="419100" y="661416"/>
                  </a:lnTo>
                  <a:lnTo>
                    <a:pt x="368808" y="670559"/>
                  </a:lnTo>
                  <a:close/>
                </a:path>
                <a:path w="670560" h="672464">
                  <a:moveTo>
                    <a:pt x="586739" y="129539"/>
                  </a:moveTo>
                  <a:lnTo>
                    <a:pt x="565404" y="105155"/>
                  </a:lnTo>
                  <a:lnTo>
                    <a:pt x="553212" y="94487"/>
                  </a:lnTo>
                  <a:lnTo>
                    <a:pt x="542543" y="85343"/>
                  </a:lnTo>
                  <a:lnTo>
                    <a:pt x="530351" y="74675"/>
                  </a:lnTo>
                  <a:lnTo>
                    <a:pt x="516635" y="65531"/>
                  </a:lnTo>
                  <a:lnTo>
                    <a:pt x="502920" y="57911"/>
                  </a:lnTo>
                  <a:lnTo>
                    <a:pt x="504443" y="57911"/>
                  </a:lnTo>
                  <a:lnTo>
                    <a:pt x="490728" y="50291"/>
                  </a:lnTo>
                  <a:lnTo>
                    <a:pt x="475488" y="42671"/>
                  </a:lnTo>
                  <a:lnTo>
                    <a:pt x="477012" y="42671"/>
                  </a:lnTo>
                  <a:lnTo>
                    <a:pt x="431292" y="24383"/>
                  </a:lnTo>
                  <a:lnTo>
                    <a:pt x="416051" y="21335"/>
                  </a:lnTo>
                  <a:lnTo>
                    <a:pt x="400812" y="16763"/>
                  </a:lnTo>
                  <a:lnTo>
                    <a:pt x="384047" y="13716"/>
                  </a:lnTo>
                  <a:lnTo>
                    <a:pt x="352043" y="10667"/>
                  </a:lnTo>
                  <a:lnTo>
                    <a:pt x="419100" y="10667"/>
                  </a:lnTo>
                  <a:lnTo>
                    <a:pt x="434339" y="15239"/>
                  </a:lnTo>
                  <a:lnTo>
                    <a:pt x="451104" y="19811"/>
                  </a:lnTo>
                  <a:lnTo>
                    <a:pt x="466343" y="25908"/>
                  </a:lnTo>
                  <a:lnTo>
                    <a:pt x="480059" y="33527"/>
                  </a:lnTo>
                  <a:lnTo>
                    <a:pt x="495300" y="41147"/>
                  </a:lnTo>
                  <a:lnTo>
                    <a:pt x="509016" y="48767"/>
                  </a:lnTo>
                  <a:lnTo>
                    <a:pt x="548639" y="76200"/>
                  </a:lnTo>
                  <a:lnTo>
                    <a:pt x="583692" y="109727"/>
                  </a:lnTo>
                  <a:lnTo>
                    <a:pt x="598932" y="128016"/>
                  </a:lnTo>
                  <a:lnTo>
                    <a:pt x="586739" y="128016"/>
                  </a:lnTo>
                  <a:lnTo>
                    <a:pt x="586739" y="129539"/>
                  </a:lnTo>
                  <a:close/>
                </a:path>
                <a:path w="670560" h="672464">
                  <a:moveTo>
                    <a:pt x="83820" y="129539"/>
                  </a:moveTo>
                  <a:lnTo>
                    <a:pt x="83820" y="128016"/>
                  </a:lnTo>
                  <a:lnTo>
                    <a:pt x="85153" y="128016"/>
                  </a:lnTo>
                  <a:lnTo>
                    <a:pt x="83820" y="129539"/>
                  </a:lnTo>
                  <a:close/>
                </a:path>
                <a:path w="670560" h="672464">
                  <a:moveTo>
                    <a:pt x="621792" y="181355"/>
                  </a:moveTo>
                  <a:lnTo>
                    <a:pt x="612647" y="167639"/>
                  </a:lnTo>
                  <a:lnTo>
                    <a:pt x="614171" y="167639"/>
                  </a:lnTo>
                  <a:lnTo>
                    <a:pt x="605028" y="153923"/>
                  </a:lnTo>
                  <a:lnTo>
                    <a:pt x="595883" y="141731"/>
                  </a:lnTo>
                  <a:lnTo>
                    <a:pt x="586739" y="128016"/>
                  </a:lnTo>
                  <a:lnTo>
                    <a:pt x="598932" y="128016"/>
                  </a:lnTo>
                  <a:lnTo>
                    <a:pt x="603504" y="134111"/>
                  </a:lnTo>
                  <a:lnTo>
                    <a:pt x="614171" y="147827"/>
                  </a:lnTo>
                  <a:lnTo>
                    <a:pt x="621792" y="161543"/>
                  </a:lnTo>
                  <a:lnTo>
                    <a:pt x="630935" y="175259"/>
                  </a:lnTo>
                  <a:lnTo>
                    <a:pt x="633221" y="179831"/>
                  </a:lnTo>
                  <a:lnTo>
                    <a:pt x="621792" y="179831"/>
                  </a:lnTo>
                  <a:lnTo>
                    <a:pt x="621792" y="181355"/>
                  </a:lnTo>
                  <a:close/>
                </a:path>
                <a:path w="670560" h="672464">
                  <a:moveTo>
                    <a:pt x="48767" y="181355"/>
                  </a:moveTo>
                  <a:lnTo>
                    <a:pt x="48767" y="179831"/>
                  </a:lnTo>
                  <a:lnTo>
                    <a:pt x="49614" y="179831"/>
                  </a:lnTo>
                  <a:lnTo>
                    <a:pt x="48767" y="181355"/>
                  </a:lnTo>
                  <a:close/>
                </a:path>
                <a:path w="670560" h="672464">
                  <a:moveTo>
                    <a:pt x="658367" y="303275"/>
                  </a:moveTo>
                  <a:lnTo>
                    <a:pt x="650747" y="254508"/>
                  </a:lnTo>
                  <a:lnTo>
                    <a:pt x="640079" y="224027"/>
                  </a:lnTo>
                  <a:lnTo>
                    <a:pt x="635508" y="208787"/>
                  </a:lnTo>
                  <a:lnTo>
                    <a:pt x="627888" y="195071"/>
                  </a:lnTo>
                  <a:lnTo>
                    <a:pt x="621792" y="179831"/>
                  </a:lnTo>
                  <a:lnTo>
                    <a:pt x="633221" y="179831"/>
                  </a:lnTo>
                  <a:lnTo>
                    <a:pt x="650747" y="220979"/>
                  </a:lnTo>
                  <a:lnTo>
                    <a:pt x="664463" y="268223"/>
                  </a:lnTo>
                  <a:lnTo>
                    <a:pt x="669036" y="301751"/>
                  </a:lnTo>
                  <a:lnTo>
                    <a:pt x="658367" y="301751"/>
                  </a:lnTo>
                  <a:lnTo>
                    <a:pt x="658367" y="303275"/>
                  </a:lnTo>
                  <a:close/>
                </a:path>
                <a:path w="670560" h="672464">
                  <a:moveTo>
                    <a:pt x="12191" y="303275"/>
                  </a:moveTo>
                  <a:lnTo>
                    <a:pt x="12191" y="301751"/>
                  </a:lnTo>
                  <a:lnTo>
                    <a:pt x="12330" y="301751"/>
                  </a:lnTo>
                  <a:lnTo>
                    <a:pt x="12191" y="303275"/>
                  </a:lnTo>
                  <a:close/>
                </a:path>
                <a:path w="670560" h="672464">
                  <a:moveTo>
                    <a:pt x="645871" y="463295"/>
                  </a:moveTo>
                  <a:lnTo>
                    <a:pt x="635508" y="463295"/>
                  </a:lnTo>
                  <a:lnTo>
                    <a:pt x="640079" y="448055"/>
                  </a:lnTo>
                  <a:lnTo>
                    <a:pt x="646175" y="432816"/>
                  </a:lnTo>
                  <a:lnTo>
                    <a:pt x="650747" y="417575"/>
                  </a:lnTo>
                  <a:lnTo>
                    <a:pt x="653796" y="400811"/>
                  </a:lnTo>
                  <a:lnTo>
                    <a:pt x="656843" y="385571"/>
                  </a:lnTo>
                  <a:lnTo>
                    <a:pt x="659892" y="352043"/>
                  </a:lnTo>
                  <a:lnTo>
                    <a:pt x="659892" y="318516"/>
                  </a:lnTo>
                  <a:lnTo>
                    <a:pt x="658367" y="301751"/>
                  </a:lnTo>
                  <a:lnTo>
                    <a:pt x="669036" y="301751"/>
                  </a:lnTo>
                  <a:lnTo>
                    <a:pt x="670559" y="318516"/>
                  </a:lnTo>
                  <a:lnTo>
                    <a:pt x="670559" y="353567"/>
                  </a:lnTo>
                  <a:lnTo>
                    <a:pt x="667512" y="387095"/>
                  </a:lnTo>
                  <a:lnTo>
                    <a:pt x="664463" y="403859"/>
                  </a:lnTo>
                  <a:lnTo>
                    <a:pt x="659892" y="419100"/>
                  </a:lnTo>
                  <a:lnTo>
                    <a:pt x="655320" y="435863"/>
                  </a:lnTo>
                  <a:lnTo>
                    <a:pt x="650747" y="451103"/>
                  </a:lnTo>
                  <a:lnTo>
                    <a:pt x="645871" y="463295"/>
                  </a:lnTo>
                  <a:close/>
                </a:path>
                <a:path w="670560" h="672464">
                  <a:moveTo>
                    <a:pt x="419100" y="661416"/>
                  </a:moveTo>
                  <a:lnTo>
                    <a:pt x="335279" y="661416"/>
                  </a:lnTo>
                  <a:lnTo>
                    <a:pt x="352043" y="659892"/>
                  </a:lnTo>
                  <a:lnTo>
                    <a:pt x="368808" y="659892"/>
                  </a:lnTo>
                  <a:lnTo>
                    <a:pt x="384047" y="656843"/>
                  </a:lnTo>
                  <a:lnTo>
                    <a:pt x="400812" y="653795"/>
                  </a:lnTo>
                  <a:lnTo>
                    <a:pt x="416051" y="650747"/>
                  </a:lnTo>
                  <a:lnTo>
                    <a:pt x="446532" y="641603"/>
                  </a:lnTo>
                  <a:lnTo>
                    <a:pt x="477012" y="629411"/>
                  </a:lnTo>
                  <a:lnTo>
                    <a:pt x="475488" y="629411"/>
                  </a:lnTo>
                  <a:lnTo>
                    <a:pt x="490728" y="621792"/>
                  </a:lnTo>
                  <a:lnTo>
                    <a:pt x="504443" y="614171"/>
                  </a:lnTo>
                  <a:lnTo>
                    <a:pt x="502920" y="614171"/>
                  </a:lnTo>
                  <a:lnTo>
                    <a:pt x="530351" y="595883"/>
                  </a:lnTo>
                  <a:lnTo>
                    <a:pt x="542543" y="586739"/>
                  </a:lnTo>
                  <a:lnTo>
                    <a:pt x="553212" y="576071"/>
                  </a:lnTo>
                  <a:lnTo>
                    <a:pt x="565404" y="565403"/>
                  </a:lnTo>
                  <a:lnTo>
                    <a:pt x="576071" y="554735"/>
                  </a:lnTo>
                  <a:lnTo>
                    <a:pt x="586739" y="542543"/>
                  </a:lnTo>
                  <a:lnTo>
                    <a:pt x="605028" y="518159"/>
                  </a:lnTo>
                  <a:lnTo>
                    <a:pt x="614171" y="504443"/>
                  </a:lnTo>
                  <a:lnTo>
                    <a:pt x="612647" y="504443"/>
                  </a:lnTo>
                  <a:lnTo>
                    <a:pt x="621792" y="490727"/>
                  </a:lnTo>
                  <a:lnTo>
                    <a:pt x="627888" y="477011"/>
                  </a:lnTo>
                  <a:lnTo>
                    <a:pt x="635508" y="461771"/>
                  </a:lnTo>
                  <a:lnTo>
                    <a:pt x="635508" y="463295"/>
                  </a:lnTo>
                  <a:lnTo>
                    <a:pt x="645871" y="463295"/>
                  </a:lnTo>
                  <a:lnTo>
                    <a:pt x="638555" y="481583"/>
                  </a:lnTo>
                  <a:lnTo>
                    <a:pt x="630935" y="495300"/>
                  </a:lnTo>
                  <a:lnTo>
                    <a:pt x="621792" y="510539"/>
                  </a:lnTo>
                  <a:lnTo>
                    <a:pt x="614171" y="524255"/>
                  </a:lnTo>
                  <a:lnTo>
                    <a:pt x="603504" y="536447"/>
                  </a:lnTo>
                  <a:lnTo>
                    <a:pt x="594359" y="548639"/>
                  </a:lnTo>
                  <a:lnTo>
                    <a:pt x="573024" y="573023"/>
                  </a:lnTo>
                  <a:lnTo>
                    <a:pt x="536447" y="605027"/>
                  </a:lnTo>
                  <a:lnTo>
                    <a:pt x="495300" y="630935"/>
                  </a:lnTo>
                  <a:lnTo>
                    <a:pt x="451104" y="650747"/>
                  </a:lnTo>
                  <a:lnTo>
                    <a:pt x="434339" y="656843"/>
                  </a:lnTo>
                  <a:lnTo>
                    <a:pt x="419100" y="661416"/>
                  </a:lnTo>
                  <a:close/>
                </a:path>
                <a:path w="670560" h="672464">
                  <a:moveTo>
                    <a:pt x="335279" y="672084"/>
                  </a:moveTo>
                  <a:lnTo>
                    <a:pt x="318516" y="670559"/>
                  </a:lnTo>
                  <a:lnTo>
                    <a:pt x="352043" y="670559"/>
                  </a:lnTo>
                  <a:lnTo>
                    <a:pt x="335279" y="672084"/>
                  </a:lnTo>
                  <a:close/>
                </a:path>
              </a:pathLst>
            </a:custGeom>
            <a:solidFill>
              <a:srgbClr val="4DC4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642871" y="4856988"/>
              <a:ext cx="7838440" cy="528955"/>
            </a:xfrm>
            <a:custGeom>
              <a:avLst/>
              <a:gdLst/>
              <a:ahLst/>
              <a:cxnLst/>
              <a:rect l="l" t="t" r="r" b="b"/>
              <a:pathLst>
                <a:path w="7838440" h="528954">
                  <a:moveTo>
                    <a:pt x="7837931" y="528827"/>
                  </a:moveTo>
                  <a:lnTo>
                    <a:pt x="0" y="528827"/>
                  </a:lnTo>
                  <a:lnTo>
                    <a:pt x="0" y="0"/>
                  </a:lnTo>
                  <a:lnTo>
                    <a:pt x="7837931" y="0"/>
                  </a:lnTo>
                  <a:lnTo>
                    <a:pt x="7837931" y="528827"/>
                  </a:lnTo>
                  <a:close/>
                </a:path>
              </a:pathLst>
            </a:custGeom>
            <a:solidFill>
              <a:srgbClr val="48BA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36775" y="4852416"/>
              <a:ext cx="7850505" cy="539750"/>
            </a:xfrm>
            <a:custGeom>
              <a:avLst/>
              <a:gdLst/>
              <a:ahLst/>
              <a:cxnLst/>
              <a:rect l="l" t="t" r="r" b="b"/>
              <a:pathLst>
                <a:path w="7850505" h="539750">
                  <a:moveTo>
                    <a:pt x="7850123" y="539496"/>
                  </a:moveTo>
                  <a:lnTo>
                    <a:pt x="0" y="539496"/>
                  </a:lnTo>
                  <a:lnTo>
                    <a:pt x="0" y="0"/>
                  </a:lnTo>
                  <a:lnTo>
                    <a:pt x="7850123" y="0"/>
                  </a:lnTo>
                  <a:lnTo>
                    <a:pt x="7850123" y="4572"/>
                  </a:lnTo>
                  <a:lnTo>
                    <a:pt x="10668" y="4572"/>
                  </a:lnTo>
                  <a:lnTo>
                    <a:pt x="6096" y="10668"/>
                  </a:lnTo>
                  <a:lnTo>
                    <a:pt x="10668" y="10668"/>
                  </a:lnTo>
                  <a:lnTo>
                    <a:pt x="10668" y="528828"/>
                  </a:lnTo>
                  <a:lnTo>
                    <a:pt x="6096" y="528828"/>
                  </a:lnTo>
                  <a:lnTo>
                    <a:pt x="10668" y="533400"/>
                  </a:lnTo>
                  <a:lnTo>
                    <a:pt x="7850123" y="533400"/>
                  </a:lnTo>
                  <a:lnTo>
                    <a:pt x="7850123" y="539496"/>
                  </a:lnTo>
                  <a:close/>
                </a:path>
                <a:path w="7850505" h="539750">
                  <a:moveTo>
                    <a:pt x="10668" y="10668"/>
                  </a:moveTo>
                  <a:lnTo>
                    <a:pt x="6096" y="10668"/>
                  </a:lnTo>
                  <a:lnTo>
                    <a:pt x="10668" y="4572"/>
                  </a:lnTo>
                  <a:lnTo>
                    <a:pt x="10668" y="10668"/>
                  </a:lnTo>
                  <a:close/>
                </a:path>
                <a:path w="7850505" h="539750">
                  <a:moveTo>
                    <a:pt x="7839456" y="10668"/>
                  </a:moveTo>
                  <a:lnTo>
                    <a:pt x="10668" y="10668"/>
                  </a:lnTo>
                  <a:lnTo>
                    <a:pt x="10668" y="4572"/>
                  </a:lnTo>
                  <a:lnTo>
                    <a:pt x="7839456" y="4572"/>
                  </a:lnTo>
                  <a:lnTo>
                    <a:pt x="7839456" y="10668"/>
                  </a:lnTo>
                  <a:close/>
                </a:path>
                <a:path w="7850505" h="539750">
                  <a:moveTo>
                    <a:pt x="7839456" y="533400"/>
                  </a:moveTo>
                  <a:lnTo>
                    <a:pt x="7839456" y="4572"/>
                  </a:lnTo>
                  <a:lnTo>
                    <a:pt x="7844028" y="10668"/>
                  </a:lnTo>
                  <a:lnTo>
                    <a:pt x="7850123" y="10668"/>
                  </a:lnTo>
                  <a:lnTo>
                    <a:pt x="7850123" y="528828"/>
                  </a:lnTo>
                  <a:lnTo>
                    <a:pt x="7844028" y="528828"/>
                  </a:lnTo>
                  <a:lnTo>
                    <a:pt x="7839456" y="533400"/>
                  </a:lnTo>
                  <a:close/>
                </a:path>
                <a:path w="7850505" h="539750">
                  <a:moveTo>
                    <a:pt x="7850123" y="10668"/>
                  </a:moveTo>
                  <a:lnTo>
                    <a:pt x="7844028" y="10668"/>
                  </a:lnTo>
                  <a:lnTo>
                    <a:pt x="7839456" y="4572"/>
                  </a:lnTo>
                  <a:lnTo>
                    <a:pt x="7850123" y="4572"/>
                  </a:lnTo>
                  <a:lnTo>
                    <a:pt x="7850123" y="10668"/>
                  </a:lnTo>
                  <a:close/>
                </a:path>
                <a:path w="7850505" h="539750">
                  <a:moveTo>
                    <a:pt x="10668" y="533400"/>
                  </a:moveTo>
                  <a:lnTo>
                    <a:pt x="6096" y="528828"/>
                  </a:lnTo>
                  <a:lnTo>
                    <a:pt x="10668" y="528828"/>
                  </a:lnTo>
                  <a:lnTo>
                    <a:pt x="10668" y="533400"/>
                  </a:lnTo>
                  <a:close/>
                </a:path>
                <a:path w="7850505" h="539750">
                  <a:moveTo>
                    <a:pt x="7839456" y="533400"/>
                  </a:moveTo>
                  <a:lnTo>
                    <a:pt x="10668" y="533400"/>
                  </a:lnTo>
                  <a:lnTo>
                    <a:pt x="10668" y="528828"/>
                  </a:lnTo>
                  <a:lnTo>
                    <a:pt x="7839456" y="528828"/>
                  </a:lnTo>
                  <a:lnTo>
                    <a:pt x="7839456" y="533400"/>
                  </a:lnTo>
                  <a:close/>
                </a:path>
                <a:path w="7850505" h="539750">
                  <a:moveTo>
                    <a:pt x="7850123" y="533400"/>
                  </a:moveTo>
                  <a:lnTo>
                    <a:pt x="7839456" y="533400"/>
                  </a:lnTo>
                  <a:lnTo>
                    <a:pt x="7844028" y="528828"/>
                  </a:lnTo>
                  <a:lnTo>
                    <a:pt x="7850123" y="528828"/>
                  </a:lnTo>
                  <a:lnTo>
                    <a:pt x="7850123" y="53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2163" y="4792471"/>
              <a:ext cx="659891" cy="660400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306067" y="4785360"/>
              <a:ext cx="672465" cy="672465"/>
            </a:xfrm>
            <a:custGeom>
              <a:avLst/>
              <a:gdLst/>
              <a:ahLst/>
              <a:cxnLst/>
              <a:rect l="l" t="t" r="r" b="b"/>
              <a:pathLst>
                <a:path w="672464" h="672464">
                  <a:moveTo>
                    <a:pt x="353568" y="1524"/>
                  </a:moveTo>
                  <a:lnTo>
                    <a:pt x="318516" y="1524"/>
                  </a:lnTo>
                  <a:lnTo>
                    <a:pt x="336804" y="0"/>
                  </a:lnTo>
                  <a:lnTo>
                    <a:pt x="353568" y="1524"/>
                  </a:lnTo>
                  <a:close/>
                </a:path>
                <a:path w="672464" h="672464">
                  <a:moveTo>
                    <a:pt x="353568" y="672084"/>
                  </a:moveTo>
                  <a:lnTo>
                    <a:pt x="318516" y="672084"/>
                  </a:lnTo>
                  <a:lnTo>
                    <a:pt x="301752" y="670559"/>
                  </a:lnTo>
                  <a:lnTo>
                    <a:pt x="284987" y="667511"/>
                  </a:lnTo>
                  <a:lnTo>
                    <a:pt x="268224" y="665988"/>
                  </a:lnTo>
                  <a:lnTo>
                    <a:pt x="252983" y="661416"/>
                  </a:lnTo>
                  <a:lnTo>
                    <a:pt x="236220" y="656843"/>
                  </a:lnTo>
                  <a:lnTo>
                    <a:pt x="220980" y="652272"/>
                  </a:lnTo>
                  <a:lnTo>
                    <a:pt x="205740" y="646175"/>
                  </a:lnTo>
                  <a:lnTo>
                    <a:pt x="190500" y="638556"/>
                  </a:lnTo>
                  <a:lnTo>
                    <a:pt x="176783" y="630936"/>
                  </a:lnTo>
                  <a:lnTo>
                    <a:pt x="161544" y="623316"/>
                  </a:lnTo>
                  <a:lnTo>
                    <a:pt x="147828" y="614172"/>
                  </a:lnTo>
                  <a:lnTo>
                    <a:pt x="135636" y="605027"/>
                  </a:lnTo>
                  <a:lnTo>
                    <a:pt x="121920" y="595884"/>
                  </a:lnTo>
                  <a:lnTo>
                    <a:pt x="109728" y="585216"/>
                  </a:lnTo>
                  <a:lnTo>
                    <a:pt x="99060" y="573024"/>
                  </a:lnTo>
                  <a:lnTo>
                    <a:pt x="86868" y="562356"/>
                  </a:lnTo>
                  <a:lnTo>
                    <a:pt x="77724" y="550163"/>
                  </a:lnTo>
                  <a:lnTo>
                    <a:pt x="67056" y="537972"/>
                  </a:lnTo>
                  <a:lnTo>
                    <a:pt x="48768" y="510540"/>
                  </a:lnTo>
                  <a:lnTo>
                    <a:pt x="15240" y="435863"/>
                  </a:lnTo>
                  <a:lnTo>
                    <a:pt x="1524" y="370332"/>
                  </a:lnTo>
                  <a:lnTo>
                    <a:pt x="0" y="353568"/>
                  </a:lnTo>
                  <a:lnTo>
                    <a:pt x="0" y="336804"/>
                  </a:lnTo>
                  <a:lnTo>
                    <a:pt x="1397" y="320040"/>
                  </a:lnTo>
                  <a:lnTo>
                    <a:pt x="1524" y="301752"/>
                  </a:lnTo>
                  <a:lnTo>
                    <a:pt x="10668" y="252984"/>
                  </a:lnTo>
                  <a:lnTo>
                    <a:pt x="33528" y="190500"/>
                  </a:lnTo>
                  <a:lnTo>
                    <a:pt x="41148" y="176784"/>
                  </a:lnTo>
                  <a:lnTo>
                    <a:pt x="48768" y="161543"/>
                  </a:lnTo>
                  <a:lnTo>
                    <a:pt x="57912" y="147827"/>
                  </a:lnTo>
                  <a:lnTo>
                    <a:pt x="67056" y="135636"/>
                  </a:lnTo>
                  <a:lnTo>
                    <a:pt x="77724" y="123443"/>
                  </a:lnTo>
                  <a:lnTo>
                    <a:pt x="86868" y="111252"/>
                  </a:lnTo>
                  <a:lnTo>
                    <a:pt x="121920" y="77724"/>
                  </a:lnTo>
                  <a:lnTo>
                    <a:pt x="161544" y="48767"/>
                  </a:lnTo>
                  <a:lnTo>
                    <a:pt x="176783" y="41148"/>
                  </a:lnTo>
                  <a:lnTo>
                    <a:pt x="190500" y="33528"/>
                  </a:lnTo>
                  <a:lnTo>
                    <a:pt x="236220" y="15240"/>
                  </a:lnTo>
                  <a:lnTo>
                    <a:pt x="251460" y="10667"/>
                  </a:lnTo>
                  <a:lnTo>
                    <a:pt x="301752" y="1524"/>
                  </a:lnTo>
                  <a:lnTo>
                    <a:pt x="370332" y="1524"/>
                  </a:lnTo>
                  <a:lnTo>
                    <a:pt x="420624" y="10667"/>
                  </a:lnTo>
                  <a:lnTo>
                    <a:pt x="320040" y="10667"/>
                  </a:lnTo>
                  <a:lnTo>
                    <a:pt x="303276" y="12191"/>
                  </a:lnTo>
                  <a:lnTo>
                    <a:pt x="269748" y="18288"/>
                  </a:lnTo>
                  <a:lnTo>
                    <a:pt x="271272" y="18288"/>
                  </a:lnTo>
                  <a:lnTo>
                    <a:pt x="254508" y="21336"/>
                  </a:lnTo>
                  <a:lnTo>
                    <a:pt x="224028" y="30480"/>
                  </a:lnTo>
                  <a:lnTo>
                    <a:pt x="208787" y="36575"/>
                  </a:lnTo>
                  <a:lnTo>
                    <a:pt x="210312" y="36575"/>
                  </a:lnTo>
                  <a:lnTo>
                    <a:pt x="195072" y="42672"/>
                  </a:lnTo>
                  <a:lnTo>
                    <a:pt x="153924" y="67056"/>
                  </a:lnTo>
                  <a:lnTo>
                    <a:pt x="117348" y="96011"/>
                  </a:lnTo>
                  <a:lnTo>
                    <a:pt x="74676" y="141732"/>
                  </a:lnTo>
                  <a:lnTo>
                    <a:pt x="76200" y="141732"/>
                  </a:lnTo>
                  <a:lnTo>
                    <a:pt x="67056" y="153924"/>
                  </a:lnTo>
                  <a:lnTo>
                    <a:pt x="57912" y="167640"/>
                  </a:lnTo>
                  <a:lnTo>
                    <a:pt x="42672" y="195072"/>
                  </a:lnTo>
                  <a:lnTo>
                    <a:pt x="36576" y="210311"/>
                  </a:lnTo>
                  <a:lnTo>
                    <a:pt x="30480" y="224027"/>
                  </a:lnTo>
                  <a:lnTo>
                    <a:pt x="21336" y="254508"/>
                  </a:lnTo>
                  <a:lnTo>
                    <a:pt x="16764" y="271272"/>
                  </a:lnTo>
                  <a:lnTo>
                    <a:pt x="15240" y="286511"/>
                  </a:lnTo>
                  <a:lnTo>
                    <a:pt x="12191" y="303275"/>
                  </a:lnTo>
                  <a:lnTo>
                    <a:pt x="10668" y="320040"/>
                  </a:lnTo>
                  <a:lnTo>
                    <a:pt x="10668" y="353568"/>
                  </a:lnTo>
                  <a:lnTo>
                    <a:pt x="12191" y="370332"/>
                  </a:lnTo>
                  <a:lnTo>
                    <a:pt x="12469" y="370332"/>
                  </a:lnTo>
                  <a:lnTo>
                    <a:pt x="15240" y="385572"/>
                  </a:lnTo>
                  <a:lnTo>
                    <a:pt x="30480" y="448056"/>
                  </a:lnTo>
                  <a:lnTo>
                    <a:pt x="50291" y="492252"/>
                  </a:lnTo>
                  <a:lnTo>
                    <a:pt x="51138" y="492252"/>
                  </a:lnTo>
                  <a:lnTo>
                    <a:pt x="57912" y="504443"/>
                  </a:lnTo>
                  <a:lnTo>
                    <a:pt x="67056" y="518159"/>
                  </a:lnTo>
                  <a:lnTo>
                    <a:pt x="76200" y="530352"/>
                  </a:lnTo>
                  <a:lnTo>
                    <a:pt x="74676" y="530352"/>
                  </a:lnTo>
                  <a:lnTo>
                    <a:pt x="85344" y="544068"/>
                  </a:lnTo>
                  <a:lnTo>
                    <a:pt x="86677" y="544068"/>
                  </a:lnTo>
                  <a:lnTo>
                    <a:pt x="106680" y="566927"/>
                  </a:lnTo>
                  <a:lnTo>
                    <a:pt x="117348" y="577595"/>
                  </a:lnTo>
                  <a:lnTo>
                    <a:pt x="129540" y="586740"/>
                  </a:lnTo>
                  <a:lnTo>
                    <a:pt x="141732" y="597408"/>
                  </a:lnTo>
                  <a:lnTo>
                    <a:pt x="153924" y="606552"/>
                  </a:lnTo>
                  <a:lnTo>
                    <a:pt x="195072" y="629411"/>
                  </a:lnTo>
                  <a:lnTo>
                    <a:pt x="210312" y="635508"/>
                  </a:lnTo>
                  <a:lnTo>
                    <a:pt x="208787" y="635508"/>
                  </a:lnTo>
                  <a:lnTo>
                    <a:pt x="239268" y="647700"/>
                  </a:lnTo>
                  <a:lnTo>
                    <a:pt x="254508" y="650747"/>
                  </a:lnTo>
                  <a:lnTo>
                    <a:pt x="271272" y="655320"/>
                  </a:lnTo>
                  <a:lnTo>
                    <a:pt x="269748" y="655320"/>
                  </a:lnTo>
                  <a:lnTo>
                    <a:pt x="286512" y="658368"/>
                  </a:lnTo>
                  <a:lnTo>
                    <a:pt x="320040" y="661416"/>
                  </a:lnTo>
                  <a:lnTo>
                    <a:pt x="420624" y="661416"/>
                  </a:lnTo>
                  <a:lnTo>
                    <a:pt x="403860" y="665988"/>
                  </a:lnTo>
                  <a:lnTo>
                    <a:pt x="387096" y="667511"/>
                  </a:lnTo>
                  <a:lnTo>
                    <a:pt x="370332" y="670559"/>
                  </a:lnTo>
                  <a:lnTo>
                    <a:pt x="353568" y="672084"/>
                  </a:lnTo>
                  <a:close/>
                </a:path>
                <a:path w="672464" h="672464">
                  <a:moveTo>
                    <a:pt x="670560" y="370332"/>
                  </a:moveTo>
                  <a:lnTo>
                    <a:pt x="659892" y="370332"/>
                  </a:lnTo>
                  <a:lnTo>
                    <a:pt x="661416" y="353568"/>
                  </a:lnTo>
                  <a:lnTo>
                    <a:pt x="661416" y="320040"/>
                  </a:lnTo>
                  <a:lnTo>
                    <a:pt x="655320" y="271272"/>
                  </a:lnTo>
                  <a:lnTo>
                    <a:pt x="641604" y="224027"/>
                  </a:lnTo>
                  <a:lnTo>
                    <a:pt x="635508" y="210311"/>
                  </a:lnTo>
                  <a:lnTo>
                    <a:pt x="629412" y="195072"/>
                  </a:lnTo>
                  <a:lnTo>
                    <a:pt x="606552" y="153924"/>
                  </a:lnTo>
                  <a:lnTo>
                    <a:pt x="597408" y="141732"/>
                  </a:lnTo>
                  <a:lnTo>
                    <a:pt x="576072" y="117347"/>
                  </a:lnTo>
                  <a:lnTo>
                    <a:pt x="577596" y="117347"/>
                  </a:lnTo>
                  <a:lnTo>
                    <a:pt x="565404" y="106679"/>
                  </a:lnTo>
                  <a:lnTo>
                    <a:pt x="566928" y="106679"/>
                  </a:lnTo>
                  <a:lnTo>
                    <a:pt x="542544" y="85343"/>
                  </a:lnTo>
                  <a:lnTo>
                    <a:pt x="504444" y="57912"/>
                  </a:lnTo>
                  <a:lnTo>
                    <a:pt x="463296" y="36575"/>
                  </a:lnTo>
                  <a:lnTo>
                    <a:pt x="417576" y="21336"/>
                  </a:lnTo>
                  <a:lnTo>
                    <a:pt x="368808" y="12191"/>
                  </a:lnTo>
                  <a:lnTo>
                    <a:pt x="353568" y="12191"/>
                  </a:lnTo>
                  <a:lnTo>
                    <a:pt x="336804" y="10667"/>
                  </a:lnTo>
                  <a:lnTo>
                    <a:pt x="420624" y="10667"/>
                  </a:lnTo>
                  <a:lnTo>
                    <a:pt x="435864" y="15240"/>
                  </a:lnTo>
                  <a:lnTo>
                    <a:pt x="481583" y="33528"/>
                  </a:lnTo>
                  <a:lnTo>
                    <a:pt x="524256" y="57912"/>
                  </a:lnTo>
                  <a:lnTo>
                    <a:pt x="562356" y="88391"/>
                  </a:lnTo>
                  <a:lnTo>
                    <a:pt x="595883" y="123443"/>
                  </a:lnTo>
                  <a:lnTo>
                    <a:pt x="623316" y="161543"/>
                  </a:lnTo>
                  <a:lnTo>
                    <a:pt x="630936" y="176784"/>
                  </a:lnTo>
                  <a:lnTo>
                    <a:pt x="638556" y="190500"/>
                  </a:lnTo>
                  <a:lnTo>
                    <a:pt x="656844" y="236220"/>
                  </a:lnTo>
                  <a:lnTo>
                    <a:pt x="670560" y="301752"/>
                  </a:lnTo>
                  <a:lnTo>
                    <a:pt x="672084" y="318516"/>
                  </a:lnTo>
                  <a:lnTo>
                    <a:pt x="672084" y="353568"/>
                  </a:lnTo>
                  <a:lnTo>
                    <a:pt x="670560" y="370332"/>
                  </a:lnTo>
                  <a:close/>
                </a:path>
                <a:path w="672464" h="672464">
                  <a:moveTo>
                    <a:pt x="12469" y="370332"/>
                  </a:moveTo>
                  <a:lnTo>
                    <a:pt x="12191" y="370332"/>
                  </a:lnTo>
                  <a:lnTo>
                    <a:pt x="12191" y="368808"/>
                  </a:lnTo>
                  <a:lnTo>
                    <a:pt x="12469" y="370332"/>
                  </a:lnTo>
                  <a:close/>
                </a:path>
                <a:path w="672464" h="672464">
                  <a:moveTo>
                    <a:pt x="633221" y="492252"/>
                  </a:moveTo>
                  <a:lnTo>
                    <a:pt x="621792" y="492252"/>
                  </a:lnTo>
                  <a:lnTo>
                    <a:pt x="629412" y="477011"/>
                  </a:lnTo>
                  <a:lnTo>
                    <a:pt x="635508" y="463295"/>
                  </a:lnTo>
                  <a:lnTo>
                    <a:pt x="641604" y="448056"/>
                  </a:lnTo>
                  <a:lnTo>
                    <a:pt x="655320" y="402336"/>
                  </a:lnTo>
                  <a:lnTo>
                    <a:pt x="658368" y="385572"/>
                  </a:lnTo>
                  <a:lnTo>
                    <a:pt x="659892" y="368808"/>
                  </a:lnTo>
                  <a:lnTo>
                    <a:pt x="659892" y="370332"/>
                  </a:lnTo>
                  <a:lnTo>
                    <a:pt x="670560" y="370332"/>
                  </a:lnTo>
                  <a:lnTo>
                    <a:pt x="661416" y="420624"/>
                  </a:lnTo>
                  <a:lnTo>
                    <a:pt x="652272" y="451104"/>
                  </a:lnTo>
                  <a:lnTo>
                    <a:pt x="646176" y="466343"/>
                  </a:lnTo>
                  <a:lnTo>
                    <a:pt x="633221" y="492252"/>
                  </a:lnTo>
                  <a:close/>
                </a:path>
                <a:path w="672464" h="672464">
                  <a:moveTo>
                    <a:pt x="51138" y="492252"/>
                  </a:moveTo>
                  <a:lnTo>
                    <a:pt x="50291" y="492252"/>
                  </a:lnTo>
                  <a:lnTo>
                    <a:pt x="50291" y="490727"/>
                  </a:lnTo>
                  <a:lnTo>
                    <a:pt x="51138" y="492252"/>
                  </a:lnTo>
                  <a:close/>
                </a:path>
                <a:path w="672464" h="672464">
                  <a:moveTo>
                    <a:pt x="600455" y="544068"/>
                  </a:moveTo>
                  <a:lnTo>
                    <a:pt x="586740" y="544068"/>
                  </a:lnTo>
                  <a:lnTo>
                    <a:pt x="597408" y="530352"/>
                  </a:lnTo>
                  <a:lnTo>
                    <a:pt x="606552" y="518159"/>
                  </a:lnTo>
                  <a:lnTo>
                    <a:pt x="621792" y="490727"/>
                  </a:lnTo>
                  <a:lnTo>
                    <a:pt x="621792" y="492252"/>
                  </a:lnTo>
                  <a:lnTo>
                    <a:pt x="633221" y="492252"/>
                  </a:lnTo>
                  <a:lnTo>
                    <a:pt x="630936" y="496824"/>
                  </a:lnTo>
                  <a:lnTo>
                    <a:pt x="623316" y="510540"/>
                  </a:lnTo>
                  <a:lnTo>
                    <a:pt x="605028" y="537972"/>
                  </a:lnTo>
                  <a:lnTo>
                    <a:pt x="600455" y="544068"/>
                  </a:lnTo>
                  <a:close/>
                </a:path>
                <a:path w="672464" h="672464">
                  <a:moveTo>
                    <a:pt x="86677" y="544068"/>
                  </a:moveTo>
                  <a:lnTo>
                    <a:pt x="85344" y="544068"/>
                  </a:lnTo>
                  <a:lnTo>
                    <a:pt x="85344" y="542543"/>
                  </a:lnTo>
                  <a:lnTo>
                    <a:pt x="86677" y="544068"/>
                  </a:lnTo>
                  <a:close/>
                </a:path>
                <a:path w="672464" h="672464">
                  <a:moveTo>
                    <a:pt x="420624" y="661416"/>
                  </a:moveTo>
                  <a:lnTo>
                    <a:pt x="353568" y="661416"/>
                  </a:lnTo>
                  <a:lnTo>
                    <a:pt x="370332" y="659892"/>
                  </a:lnTo>
                  <a:lnTo>
                    <a:pt x="368808" y="659892"/>
                  </a:lnTo>
                  <a:lnTo>
                    <a:pt x="385572" y="658368"/>
                  </a:lnTo>
                  <a:lnTo>
                    <a:pt x="402336" y="655320"/>
                  </a:lnTo>
                  <a:lnTo>
                    <a:pt x="417576" y="650747"/>
                  </a:lnTo>
                  <a:lnTo>
                    <a:pt x="432816" y="647700"/>
                  </a:lnTo>
                  <a:lnTo>
                    <a:pt x="477012" y="629411"/>
                  </a:lnTo>
                  <a:lnTo>
                    <a:pt x="518160" y="606552"/>
                  </a:lnTo>
                  <a:lnTo>
                    <a:pt x="542544" y="586740"/>
                  </a:lnTo>
                  <a:lnTo>
                    <a:pt x="554736" y="577595"/>
                  </a:lnTo>
                  <a:lnTo>
                    <a:pt x="566928" y="566927"/>
                  </a:lnTo>
                  <a:lnTo>
                    <a:pt x="565404" y="566927"/>
                  </a:lnTo>
                  <a:lnTo>
                    <a:pt x="577596" y="554736"/>
                  </a:lnTo>
                  <a:lnTo>
                    <a:pt x="576072" y="554736"/>
                  </a:lnTo>
                  <a:lnTo>
                    <a:pt x="586740" y="542543"/>
                  </a:lnTo>
                  <a:lnTo>
                    <a:pt x="586740" y="544068"/>
                  </a:lnTo>
                  <a:lnTo>
                    <a:pt x="600455" y="544068"/>
                  </a:lnTo>
                  <a:lnTo>
                    <a:pt x="562356" y="585216"/>
                  </a:lnTo>
                  <a:lnTo>
                    <a:pt x="536448" y="605027"/>
                  </a:lnTo>
                  <a:lnTo>
                    <a:pt x="524256" y="614172"/>
                  </a:lnTo>
                  <a:lnTo>
                    <a:pt x="510540" y="623316"/>
                  </a:lnTo>
                  <a:lnTo>
                    <a:pt x="496824" y="630936"/>
                  </a:lnTo>
                  <a:lnTo>
                    <a:pt x="466344" y="646175"/>
                  </a:lnTo>
                  <a:lnTo>
                    <a:pt x="451104" y="652272"/>
                  </a:lnTo>
                  <a:lnTo>
                    <a:pt x="420624" y="661416"/>
                  </a:lnTo>
                  <a:close/>
                </a:path>
              </a:pathLst>
            </a:custGeom>
            <a:solidFill>
              <a:srgbClr val="48BA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263395" y="5650992"/>
              <a:ext cx="8217534" cy="528955"/>
            </a:xfrm>
            <a:custGeom>
              <a:avLst/>
              <a:gdLst/>
              <a:ahLst/>
              <a:cxnLst/>
              <a:rect l="l" t="t" r="r" b="b"/>
              <a:pathLst>
                <a:path w="8217534" h="528954">
                  <a:moveTo>
                    <a:pt x="8217407" y="528827"/>
                  </a:moveTo>
                  <a:lnTo>
                    <a:pt x="0" y="528827"/>
                  </a:lnTo>
                  <a:lnTo>
                    <a:pt x="0" y="0"/>
                  </a:lnTo>
                  <a:lnTo>
                    <a:pt x="8217407" y="0"/>
                  </a:lnTo>
                  <a:lnTo>
                    <a:pt x="8217407" y="528827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257300" y="5644896"/>
              <a:ext cx="8229600" cy="539750"/>
            </a:xfrm>
            <a:custGeom>
              <a:avLst/>
              <a:gdLst/>
              <a:ahLst/>
              <a:cxnLst/>
              <a:rect l="l" t="t" r="r" b="b"/>
              <a:pathLst>
                <a:path w="8229600" h="539750">
                  <a:moveTo>
                    <a:pt x="8229600" y="539496"/>
                  </a:moveTo>
                  <a:lnTo>
                    <a:pt x="0" y="539496"/>
                  </a:lnTo>
                  <a:lnTo>
                    <a:pt x="0" y="0"/>
                  </a:lnTo>
                  <a:lnTo>
                    <a:pt x="8229600" y="0"/>
                  </a:lnTo>
                  <a:lnTo>
                    <a:pt x="8229600" y="6096"/>
                  </a:lnTo>
                  <a:lnTo>
                    <a:pt x="10668" y="6096"/>
                  </a:lnTo>
                  <a:lnTo>
                    <a:pt x="6096" y="10668"/>
                  </a:lnTo>
                  <a:lnTo>
                    <a:pt x="10668" y="10668"/>
                  </a:lnTo>
                  <a:lnTo>
                    <a:pt x="10668" y="528828"/>
                  </a:lnTo>
                  <a:lnTo>
                    <a:pt x="6096" y="528828"/>
                  </a:lnTo>
                  <a:lnTo>
                    <a:pt x="10668" y="534924"/>
                  </a:lnTo>
                  <a:lnTo>
                    <a:pt x="8229600" y="534924"/>
                  </a:lnTo>
                  <a:lnTo>
                    <a:pt x="8229600" y="539496"/>
                  </a:lnTo>
                  <a:close/>
                </a:path>
                <a:path w="8229600" h="539750">
                  <a:moveTo>
                    <a:pt x="10668" y="10668"/>
                  </a:moveTo>
                  <a:lnTo>
                    <a:pt x="6096" y="10668"/>
                  </a:lnTo>
                  <a:lnTo>
                    <a:pt x="10668" y="6096"/>
                  </a:lnTo>
                  <a:lnTo>
                    <a:pt x="10668" y="10668"/>
                  </a:lnTo>
                  <a:close/>
                </a:path>
                <a:path w="8229600" h="539750">
                  <a:moveTo>
                    <a:pt x="8218932" y="10668"/>
                  </a:moveTo>
                  <a:lnTo>
                    <a:pt x="10668" y="10668"/>
                  </a:lnTo>
                  <a:lnTo>
                    <a:pt x="10668" y="6096"/>
                  </a:lnTo>
                  <a:lnTo>
                    <a:pt x="8218932" y="6096"/>
                  </a:lnTo>
                  <a:lnTo>
                    <a:pt x="8218932" y="10668"/>
                  </a:lnTo>
                  <a:close/>
                </a:path>
                <a:path w="8229600" h="539750">
                  <a:moveTo>
                    <a:pt x="8218932" y="534924"/>
                  </a:moveTo>
                  <a:lnTo>
                    <a:pt x="8218932" y="6096"/>
                  </a:lnTo>
                  <a:lnTo>
                    <a:pt x="8223504" y="10668"/>
                  </a:lnTo>
                  <a:lnTo>
                    <a:pt x="8229600" y="10668"/>
                  </a:lnTo>
                  <a:lnTo>
                    <a:pt x="8229600" y="528828"/>
                  </a:lnTo>
                  <a:lnTo>
                    <a:pt x="8223504" y="528828"/>
                  </a:lnTo>
                  <a:lnTo>
                    <a:pt x="8218932" y="534924"/>
                  </a:lnTo>
                  <a:close/>
                </a:path>
                <a:path w="8229600" h="539750">
                  <a:moveTo>
                    <a:pt x="8229600" y="10668"/>
                  </a:moveTo>
                  <a:lnTo>
                    <a:pt x="8223504" y="10668"/>
                  </a:lnTo>
                  <a:lnTo>
                    <a:pt x="8218932" y="6096"/>
                  </a:lnTo>
                  <a:lnTo>
                    <a:pt x="8229600" y="6096"/>
                  </a:lnTo>
                  <a:lnTo>
                    <a:pt x="8229600" y="10668"/>
                  </a:lnTo>
                  <a:close/>
                </a:path>
                <a:path w="8229600" h="539750">
                  <a:moveTo>
                    <a:pt x="10668" y="534924"/>
                  </a:moveTo>
                  <a:lnTo>
                    <a:pt x="6096" y="528828"/>
                  </a:lnTo>
                  <a:lnTo>
                    <a:pt x="10668" y="528828"/>
                  </a:lnTo>
                  <a:lnTo>
                    <a:pt x="10668" y="534924"/>
                  </a:lnTo>
                  <a:close/>
                </a:path>
                <a:path w="8229600" h="539750">
                  <a:moveTo>
                    <a:pt x="8218932" y="534924"/>
                  </a:moveTo>
                  <a:lnTo>
                    <a:pt x="10668" y="534924"/>
                  </a:lnTo>
                  <a:lnTo>
                    <a:pt x="10668" y="528828"/>
                  </a:lnTo>
                  <a:lnTo>
                    <a:pt x="8218932" y="528828"/>
                  </a:lnTo>
                  <a:lnTo>
                    <a:pt x="8218932" y="534924"/>
                  </a:lnTo>
                  <a:close/>
                </a:path>
                <a:path w="8229600" h="539750">
                  <a:moveTo>
                    <a:pt x="8229600" y="534924"/>
                  </a:moveTo>
                  <a:lnTo>
                    <a:pt x="8218932" y="534924"/>
                  </a:lnTo>
                  <a:lnTo>
                    <a:pt x="8223504" y="528828"/>
                  </a:lnTo>
                  <a:lnTo>
                    <a:pt x="8229600" y="528828"/>
                  </a:lnTo>
                  <a:lnTo>
                    <a:pt x="8229600" y="534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1669759" y="4995131"/>
            <a:ext cx="7567295" cy="11182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91795">
              <a:lnSpc>
                <a:spcPct val="100000"/>
              </a:lnSpc>
              <a:spcBef>
                <a:spcPts val="120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DNNVV</a:t>
            </a:r>
            <a:r>
              <a:rPr dirty="0" sz="1300" spc="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THAM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GIA</a:t>
            </a:r>
            <a:r>
              <a:rPr dirty="0" sz="1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CỤM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LIÊN</a:t>
            </a:r>
            <a:r>
              <a:rPr dirty="0" sz="1300" spc="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KẾT</a:t>
            </a:r>
            <a:r>
              <a:rPr dirty="0" sz="1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NGÀNH,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CHUỖI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GIÁ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Roboto"/>
                <a:cs typeface="Roboto"/>
              </a:rPr>
              <a:t>TRỊ</a:t>
            </a:r>
            <a:endParaRPr sz="130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3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1300">
              <a:latin typeface="Roboto"/>
              <a:cs typeface="Roboto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LÃI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SUẤT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CHO</a:t>
            </a:r>
            <a:r>
              <a:rPr dirty="0" sz="1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DNNVV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SÁNG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TẠO,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DNNVV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THAM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GIA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CỤM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LIÊN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KẾT</a:t>
            </a:r>
            <a:r>
              <a:rPr dirty="0" sz="1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NGÀNH,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CHUỖI</a:t>
            </a:r>
            <a:r>
              <a:rPr dirty="0" sz="1300" spc="4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GIÁ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Roboto"/>
                <a:cs typeface="Roboto"/>
              </a:rPr>
              <a:t>TRỊ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928116" y="5579364"/>
            <a:ext cx="670560" cy="670560"/>
            <a:chOff x="928116" y="5579364"/>
            <a:chExt cx="670560" cy="670560"/>
          </a:xfrm>
        </p:grpSpPr>
        <p:pic>
          <p:nvPicPr>
            <p:cNvPr id="34" name="object 3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2687" y="5584951"/>
              <a:ext cx="661416" cy="660400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928116" y="5579364"/>
              <a:ext cx="670560" cy="670560"/>
            </a:xfrm>
            <a:custGeom>
              <a:avLst/>
              <a:gdLst/>
              <a:ahLst/>
              <a:cxnLst/>
              <a:rect l="l" t="t" r="r" b="b"/>
              <a:pathLst>
                <a:path w="670560" h="670560">
                  <a:moveTo>
                    <a:pt x="352043" y="670559"/>
                  </a:moveTo>
                  <a:lnTo>
                    <a:pt x="318516" y="670559"/>
                  </a:lnTo>
                  <a:lnTo>
                    <a:pt x="283463" y="667512"/>
                  </a:lnTo>
                  <a:lnTo>
                    <a:pt x="234696" y="656843"/>
                  </a:lnTo>
                  <a:lnTo>
                    <a:pt x="188975" y="638555"/>
                  </a:lnTo>
                  <a:lnTo>
                    <a:pt x="134111" y="605028"/>
                  </a:lnTo>
                  <a:lnTo>
                    <a:pt x="97535" y="573023"/>
                  </a:lnTo>
                  <a:lnTo>
                    <a:pt x="65531" y="536448"/>
                  </a:lnTo>
                  <a:lnTo>
                    <a:pt x="32004" y="481583"/>
                  </a:lnTo>
                  <a:lnTo>
                    <a:pt x="13715" y="435864"/>
                  </a:lnTo>
                  <a:lnTo>
                    <a:pt x="6096" y="402335"/>
                  </a:lnTo>
                  <a:lnTo>
                    <a:pt x="3048" y="387096"/>
                  </a:lnTo>
                  <a:lnTo>
                    <a:pt x="1523" y="370332"/>
                  </a:lnTo>
                  <a:lnTo>
                    <a:pt x="0" y="352043"/>
                  </a:lnTo>
                  <a:lnTo>
                    <a:pt x="0" y="318516"/>
                  </a:lnTo>
                  <a:lnTo>
                    <a:pt x="9144" y="251459"/>
                  </a:lnTo>
                  <a:lnTo>
                    <a:pt x="25908" y="204216"/>
                  </a:lnTo>
                  <a:lnTo>
                    <a:pt x="47244" y="161543"/>
                  </a:lnTo>
                  <a:lnTo>
                    <a:pt x="97535" y="97535"/>
                  </a:lnTo>
                  <a:lnTo>
                    <a:pt x="134111" y="65532"/>
                  </a:lnTo>
                  <a:lnTo>
                    <a:pt x="161544" y="48767"/>
                  </a:lnTo>
                  <a:lnTo>
                    <a:pt x="175259" y="39623"/>
                  </a:lnTo>
                  <a:lnTo>
                    <a:pt x="188975" y="32003"/>
                  </a:lnTo>
                  <a:lnTo>
                    <a:pt x="219456" y="19812"/>
                  </a:lnTo>
                  <a:lnTo>
                    <a:pt x="234696" y="15239"/>
                  </a:lnTo>
                  <a:lnTo>
                    <a:pt x="251459" y="10667"/>
                  </a:lnTo>
                  <a:lnTo>
                    <a:pt x="266700" y="6096"/>
                  </a:lnTo>
                  <a:lnTo>
                    <a:pt x="283463" y="3048"/>
                  </a:lnTo>
                  <a:lnTo>
                    <a:pt x="318516" y="0"/>
                  </a:lnTo>
                  <a:lnTo>
                    <a:pt x="352043" y="0"/>
                  </a:lnTo>
                  <a:lnTo>
                    <a:pt x="385571" y="3048"/>
                  </a:lnTo>
                  <a:lnTo>
                    <a:pt x="402335" y="6096"/>
                  </a:lnTo>
                  <a:lnTo>
                    <a:pt x="419100" y="10667"/>
                  </a:lnTo>
                  <a:lnTo>
                    <a:pt x="318516" y="10667"/>
                  </a:lnTo>
                  <a:lnTo>
                    <a:pt x="284987" y="13716"/>
                  </a:lnTo>
                  <a:lnTo>
                    <a:pt x="269748" y="16764"/>
                  </a:lnTo>
                  <a:lnTo>
                    <a:pt x="252983" y="19812"/>
                  </a:lnTo>
                  <a:lnTo>
                    <a:pt x="254508" y="19812"/>
                  </a:lnTo>
                  <a:lnTo>
                    <a:pt x="237744" y="24383"/>
                  </a:lnTo>
                  <a:lnTo>
                    <a:pt x="239267" y="24383"/>
                  </a:lnTo>
                  <a:lnTo>
                    <a:pt x="226695" y="28955"/>
                  </a:lnTo>
                  <a:lnTo>
                    <a:pt x="224027" y="28955"/>
                  </a:lnTo>
                  <a:lnTo>
                    <a:pt x="208787" y="35051"/>
                  </a:lnTo>
                  <a:lnTo>
                    <a:pt x="193548" y="42671"/>
                  </a:lnTo>
                  <a:lnTo>
                    <a:pt x="179831" y="48767"/>
                  </a:lnTo>
                  <a:lnTo>
                    <a:pt x="168402" y="56387"/>
                  </a:lnTo>
                  <a:lnTo>
                    <a:pt x="166115" y="56387"/>
                  </a:lnTo>
                  <a:lnTo>
                    <a:pt x="152400" y="65532"/>
                  </a:lnTo>
                  <a:lnTo>
                    <a:pt x="153923" y="65532"/>
                  </a:lnTo>
                  <a:lnTo>
                    <a:pt x="140208" y="74675"/>
                  </a:lnTo>
                  <a:lnTo>
                    <a:pt x="128015" y="83819"/>
                  </a:lnTo>
                  <a:lnTo>
                    <a:pt x="115823" y="94487"/>
                  </a:lnTo>
                  <a:lnTo>
                    <a:pt x="105156" y="105155"/>
                  </a:lnTo>
                  <a:lnTo>
                    <a:pt x="95821" y="115823"/>
                  </a:lnTo>
                  <a:lnTo>
                    <a:pt x="94487" y="115823"/>
                  </a:lnTo>
                  <a:lnTo>
                    <a:pt x="83819" y="128016"/>
                  </a:lnTo>
                  <a:lnTo>
                    <a:pt x="74675" y="140207"/>
                  </a:lnTo>
                  <a:lnTo>
                    <a:pt x="65531" y="153923"/>
                  </a:lnTo>
                  <a:lnTo>
                    <a:pt x="56387" y="166116"/>
                  </a:lnTo>
                  <a:lnTo>
                    <a:pt x="48767" y="179832"/>
                  </a:lnTo>
                  <a:lnTo>
                    <a:pt x="41909" y="193548"/>
                  </a:lnTo>
                  <a:lnTo>
                    <a:pt x="41148" y="193548"/>
                  </a:lnTo>
                  <a:lnTo>
                    <a:pt x="28956" y="224028"/>
                  </a:lnTo>
                  <a:lnTo>
                    <a:pt x="19811" y="254507"/>
                  </a:lnTo>
                  <a:lnTo>
                    <a:pt x="16763" y="269748"/>
                  </a:lnTo>
                  <a:lnTo>
                    <a:pt x="13993" y="284987"/>
                  </a:lnTo>
                  <a:lnTo>
                    <a:pt x="13715" y="284987"/>
                  </a:lnTo>
                  <a:lnTo>
                    <a:pt x="9144" y="335280"/>
                  </a:lnTo>
                  <a:lnTo>
                    <a:pt x="13715" y="385571"/>
                  </a:lnTo>
                  <a:lnTo>
                    <a:pt x="16763" y="400812"/>
                  </a:lnTo>
                  <a:lnTo>
                    <a:pt x="19811" y="417575"/>
                  </a:lnTo>
                  <a:lnTo>
                    <a:pt x="20227" y="417575"/>
                  </a:lnTo>
                  <a:lnTo>
                    <a:pt x="24383" y="432816"/>
                  </a:lnTo>
                  <a:lnTo>
                    <a:pt x="28956" y="448055"/>
                  </a:lnTo>
                  <a:lnTo>
                    <a:pt x="29565" y="448055"/>
                  </a:lnTo>
                  <a:lnTo>
                    <a:pt x="41148" y="477012"/>
                  </a:lnTo>
                  <a:lnTo>
                    <a:pt x="56387" y="504443"/>
                  </a:lnTo>
                  <a:lnTo>
                    <a:pt x="65531" y="516635"/>
                  </a:lnTo>
                  <a:lnTo>
                    <a:pt x="74675" y="530351"/>
                  </a:lnTo>
                  <a:lnTo>
                    <a:pt x="83819" y="542543"/>
                  </a:lnTo>
                  <a:lnTo>
                    <a:pt x="115823" y="576071"/>
                  </a:lnTo>
                  <a:lnTo>
                    <a:pt x="153923" y="605028"/>
                  </a:lnTo>
                  <a:lnTo>
                    <a:pt x="152400" y="605028"/>
                  </a:lnTo>
                  <a:lnTo>
                    <a:pt x="166115" y="614171"/>
                  </a:lnTo>
                  <a:lnTo>
                    <a:pt x="193548" y="629412"/>
                  </a:lnTo>
                  <a:lnTo>
                    <a:pt x="196596" y="629412"/>
                  </a:lnTo>
                  <a:lnTo>
                    <a:pt x="208787" y="635507"/>
                  </a:lnTo>
                  <a:lnTo>
                    <a:pt x="224027" y="641603"/>
                  </a:lnTo>
                  <a:lnTo>
                    <a:pt x="222504" y="641603"/>
                  </a:lnTo>
                  <a:lnTo>
                    <a:pt x="239267" y="646175"/>
                  </a:lnTo>
                  <a:lnTo>
                    <a:pt x="237744" y="646175"/>
                  </a:lnTo>
                  <a:lnTo>
                    <a:pt x="254508" y="650748"/>
                  </a:lnTo>
                  <a:lnTo>
                    <a:pt x="252983" y="650748"/>
                  </a:lnTo>
                  <a:lnTo>
                    <a:pt x="269748" y="653796"/>
                  </a:lnTo>
                  <a:lnTo>
                    <a:pt x="284987" y="656843"/>
                  </a:lnTo>
                  <a:lnTo>
                    <a:pt x="335279" y="661416"/>
                  </a:lnTo>
                  <a:lnTo>
                    <a:pt x="419100" y="661416"/>
                  </a:lnTo>
                  <a:lnTo>
                    <a:pt x="385571" y="667512"/>
                  </a:lnTo>
                  <a:lnTo>
                    <a:pt x="352043" y="670559"/>
                  </a:lnTo>
                  <a:close/>
                </a:path>
                <a:path w="670560" h="670560">
                  <a:moveTo>
                    <a:pt x="504443" y="57912"/>
                  </a:moveTo>
                  <a:lnTo>
                    <a:pt x="490728" y="48767"/>
                  </a:lnTo>
                  <a:lnTo>
                    <a:pt x="475488" y="42671"/>
                  </a:lnTo>
                  <a:lnTo>
                    <a:pt x="477012" y="42671"/>
                  </a:lnTo>
                  <a:lnTo>
                    <a:pt x="461771" y="35051"/>
                  </a:lnTo>
                  <a:lnTo>
                    <a:pt x="446532" y="30480"/>
                  </a:lnTo>
                  <a:lnTo>
                    <a:pt x="431292" y="24383"/>
                  </a:lnTo>
                  <a:lnTo>
                    <a:pt x="416051" y="19812"/>
                  </a:lnTo>
                  <a:lnTo>
                    <a:pt x="400812" y="16764"/>
                  </a:lnTo>
                  <a:lnTo>
                    <a:pt x="384047" y="13716"/>
                  </a:lnTo>
                  <a:lnTo>
                    <a:pt x="352043" y="10667"/>
                  </a:lnTo>
                  <a:lnTo>
                    <a:pt x="419100" y="10667"/>
                  </a:lnTo>
                  <a:lnTo>
                    <a:pt x="434339" y="15239"/>
                  </a:lnTo>
                  <a:lnTo>
                    <a:pt x="451104" y="19812"/>
                  </a:lnTo>
                  <a:lnTo>
                    <a:pt x="466343" y="25907"/>
                  </a:lnTo>
                  <a:lnTo>
                    <a:pt x="480059" y="32003"/>
                  </a:lnTo>
                  <a:lnTo>
                    <a:pt x="495300" y="39623"/>
                  </a:lnTo>
                  <a:lnTo>
                    <a:pt x="509016" y="48767"/>
                  </a:lnTo>
                  <a:lnTo>
                    <a:pt x="522732" y="56387"/>
                  </a:lnTo>
                  <a:lnTo>
                    <a:pt x="502920" y="56387"/>
                  </a:lnTo>
                  <a:lnTo>
                    <a:pt x="504443" y="57912"/>
                  </a:lnTo>
                  <a:close/>
                </a:path>
                <a:path w="670560" h="670560">
                  <a:moveTo>
                    <a:pt x="222504" y="30480"/>
                  </a:moveTo>
                  <a:lnTo>
                    <a:pt x="224027" y="28955"/>
                  </a:lnTo>
                  <a:lnTo>
                    <a:pt x="226695" y="28955"/>
                  </a:lnTo>
                  <a:lnTo>
                    <a:pt x="222504" y="30480"/>
                  </a:lnTo>
                  <a:close/>
                </a:path>
                <a:path w="670560" h="670560">
                  <a:moveTo>
                    <a:pt x="166115" y="57912"/>
                  </a:moveTo>
                  <a:lnTo>
                    <a:pt x="166115" y="56387"/>
                  </a:lnTo>
                  <a:lnTo>
                    <a:pt x="168402" y="56387"/>
                  </a:lnTo>
                  <a:lnTo>
                    <a:pt x="166115" y="57912"/>
                  </a:lnTo>
                  <a:close/>
                </a:path>
                <a:path w="670560" h="670560">
                  <a:moveTo>
                    <a:pt x="576071" y="117348"/>
                  </a:moveTo>
                  <a:lnTo>
                    <a:pt x="565404" y="105155"/>
                  </a:lnTo>
                  <a:lnTo>
                    <a:pt x="553212" y="94487"/>
                  </a:lnTo>
                  <a:lnTo>
                    <a:pt x="542543" y="83819"/>
                  </a:lnTo>
                  <a:lnTo>
                    <a:pt x="530351" y="74675"/>
                  </a:lnTo>
                  <a:lnTo>
                    <a:pt x="502920" y="56387"/>
                  </a:lnTo>
                  <a:lnTo>
                    <a:pt x="522732" y="56387"/>
                  </a:lnTo>
                  <a:lnTo>
                    <a:pt x="536447" y="67055"/>
                  </a:lnTo>
                  <a:lnTo>
                    <a:pt x="548639" y="76200"/>
                  </a:lnTo>
                  <a:lnTo>
                    <a:pt x="573024" y="97535"/>
                  </a:lnTo>
                  <a:lnTo>
                    <a:pt x="589025" y="115823"/>
                  </a:lnTo>
                  <a:lnTo>
                    <a:pt x="576071" y="115823"/>
                  </a:lnTo>
                  <a:lnTo>
                    <a:pt x="576071" y="117348"/>
                  </a:lnTo>
                  <a:close/>
                </a:path>
                <a:path w="670560" h="670560">
                  <a:moveTo>
                    <a:pt x="94487" y="117348"/>
                  </a:moveTo>
                  <a:lnTo>
                    <a:pt x="94487" y="115823"/>
                  </a:lnTo>
                  <a:lnTo>
                    <a:pt x="95821" y="115823"/>
                  </a:lnTo>
                  <a:lnTo>
                    <a:pt x="94487" y="117348"/>
                  </a:lnTo>
                  <a:close/>
                </a:path>
                <a:path w="670560" h="670560">
                  <a:moveTo>
                    <a:pt x="627888" y="195071"/>
                  </a:moveTo>
                  <a:lnTo>
                    <a:pt x="621792" y="179832"/>
                  </a:lnTo>
                  <a:lnTo>
                    <a:pt x="612647" y="166116"/>
                  </a:lnTo>
                  <a:lnTo>
                    <a:pt x="614171" y="166116"/>
                  </a:lnTo>
                  <a:lnTo>
                    <a:pt x="605028" y="153923"/>
                  </a:lnTo>
                  <a:lnTo>
                    <a:pt x="595883" y="140207"/>
                  </a:lnTo>
                  <a:lnTo>
                    <a:pt x="586739" y="128016"/>
                  </a:lnTo>
                  <a:lnTo>
                    <a:pt x="576071" y="115823"/>
                  </a:lnTo>
                  <a:lnTo>
                    <a:pt x="589025" y="115823"/>
                  </a:lnTo>
                  <a:lnTo>
                    <a:pt x="594359" y="121919"/>
                  </a:lnTo>
                  <a:lnTo>
                    <a:pt x="603504" y="134112"/>
                  </a:lnTo>
                  <a:lnTo>
                    <a:pt x="614171" y="147828"/>
                  </a:lnTo>
                  <a:lnTo>
                    <a:pt x="621792" y="161543"/>
                  </a:lnTo>
                  <a:lnTo>
                    <a:pt x="630935" y="175259"/>
                  </a:lnTo>
                  <a:lnTo>
                    <a:pt x="638555" y="190500"/>
                  </a:lnTo>
                  <a:lnTo>
                    <a:pt x="639910" y="193548"/>
                  </a:lnTo>
                  <a:lnTo>
                    <a:pt x="627888" y="193548"/>
                  </a:lnTo>
                  <a:lnTo>
                    <a:pt x="627888" y="195071"/>
                  </a:lnTo>
                  <a:close/>
                </a:path>
                <a:path w="670560" h="670560">
                  <a:moveTo>
                    <a:pt x="41148" y="195071"/>
                  </a:moveTo>
                  <a:lnTo>
                    <a:pt x="41148" y="193548"/>
                  </a:lnTo>
                  <a:lnTo>
                    <a:pt x="41909" y="193548"/>
                  </a:lnTo>
                  <a:lnTo>
                    <a:pt x="41148" y="195071"/>
                  </a:lnTo>
                  <a:close/>
                </a:path>
                <a:path w="670560" h="670560">
                  <a:moveTo>
                    <a:pt x="656843" y="286512"/>
                  </a:moveTo>
                  <a:lnTo>
                    <a:pt x="653796" y="269748"/>
                  </a:lnTo>
                  <a:lnTo>
                    <a:pt x="650747" y="254507"/>
                  </a:lnTo>
                  <a:lnTo>
                    <a:pt x="646175" y="239267"/>
                  </a:lnTo>
                  <a:lnTo>
                    <a:pt x="640079" y="224028"/>
                  </a:lnTo>
                  <a:lnTo>
                    <a:pt x="635508" y="208787"/>
                  </a:lnTo>
                  <a:lnTo>
                    <a:pt x="627888" y="193548"/>
                  </a:lnTo>
                  <a:lnTo>
                    <a:pt x="639910" y="193548"/>
                  </a:lnTo>
                  <a:lnTo>
                    <a:pt x="644651" y="204216"/>
                  </a:lnTo>
                  <a:lnTo>
                    <a:pt x="650747" y="219455"/>
                  </a:lnTo>
                  <a:lnTo>
                    <a:pt x="655320" y="236219"/>
                  </a:lnTo>
                  <a:lnTo>
                    <a:pt x="659892" y="251459"/>
                  </a:lnTo>
                  <a:lnTo>
                    <a:pt x="664463" y="268223"/>
                  </a:lnTo>
                  <a:lnTo>
                    <a:pt x="667512" y="284987"/>
                  </a:lnTo>
                  <a:lnTo>
                    <a:pt x="656843" y="284987"/>
                  </a:lnTo>
                  <a:lnTo>
                    <a:pt x="656843" y="286512"/>
                  </a:lnTo>
                  <a:close/>
                </a:path>
                <a:path w="670560" h="670560">
                  <a:moveTo>
                    <a:pt x="13715" y="286512"/>
                  </a:moveTo>
                  <a:lnTo>
                    <a:pt x="13715" y="284987"/>
                  </a:lnTo>
                  <a:lnTo>
                    <a:pt x="13993" y="284987"/>
                  </a:lnTo>
                  <a:lnTo>
                    <a:pt x="13715" y="286512"/>
                  </a:lnTo>
                  <a:close/>
                </a:path>
                <a:path w="670560" h="670560">
                  <a:moveTo>
                    <a:pt x="667650" y="385571"/>
                  </a:moveTo>
                  <a:lnTo>
                    <a:pt x="656843" y="385571"/>
                  </a:lnTo>
                  <a:lnTo>
                    <a:pt x="659892" y="352043"/>
                  </a:lnTo>
                  <a:lnTo>
                    <a:pt x="659892" y="318516"/>
                  </a:lnTo>
                  <a:lnTo>
                    <a:pt x="656843" y="284987"/>
                  </a:lnTo>
                  <a:lnTo>
                    <a:pt x="667512" y="284987"/>
                  </a:lnTo>
                  <a:lnTo>
                    <a:pt x="670559" y="318516"/>
                  </a:lnTo>
                  <a:lnTo>
                    <a:pt x="670559" y="352043"/>
                  </a:lnTo>
                  <a:lnTo>
                    <a:pt x="669035" y="370332"/>
                  </a:lnTo>
                  <a:lnTo>
                    <a:pt x="667650" y="385571"/>
                  </a:lnTo>
                  <a:close/>
                </a:path>
                <a:path w="670560" h="670560">
                  <a:moveTo>
                    <a:pt x="660307" y="417575"/>
                  </a:moveTo>
                  <a:lnTo>
                    <a:pt x="650747" y="417575"/>
                  </a:lnTo>
                  <a:lnTo>
                    <a:pt x="656843" y="384048"/>
                  </a:lnTo>
                  <a:lnTo>
                    <a:pt x="656843" y="385571"/>
                  </a:lnTo>
                  <a:lnTo>
                    <a:pt x="667650" y="385571"/>
                  </a:lnTo>
                  <a:lnTo>
                    <a:pt x="667512" y="387096"/>
                  </a:lnTo>
                  <a:lnTo>
                    <a:pt x="664463" y="402335"/>
                  </a:lnTo>
                  <a:lnTo>
                    <a:pt x="660307" y="417575"/>
                  </a:lnTo>
                  <a:close/>
                </a:path>
                <a:path w="670560" h="670560">
                  <a:moveTo>
                    <a:pt x="20227" y="417575"/>
                  </a:moveTo>
                  <a:lnTo>
                    <a:pt x="19811" y="417575"/>
                  </a:lnTo>
                  <a:lnTo>
                    <a:pt x="19811" y="416051"/>
                  </a:lnTo>
                  <a:lnTo>
                    <a:pt x="20227" y="417575"/>
                  </a:lnTo>
                  <a:close/>
                </a:path>
                <a:path w="670560" h="670560">
                  <a:moveTo>
                    <a:pt x="656151" y="432816"/>
                  </a:moveTo>
                  <a:lnTo>
                    <a:pt x="646175" y="432816"/>
                  </a:lnTo>
                  <a:lnTo>
                    <a:pt x="650747" y="416051"/>
                  </a:lnTo>
                  <a:lnTo>
                    <a:pt x="650747" y="417575"/>
                  </a:lnTo>
                  <a:lnTo>
                    <a:pt x="660307" y="417575"/>
                  </a:lnTo>
                  <a:lnTo>
                    <a:pt x="656151" y="432816"/>
                  </a:lnTo>
                  <a:close/>
                </a:path>
                <a:path w="670560" h="670560">
                  <a:moveTo>
                    <a:pt x="651662" y="448055"/>
                  </a:moveTo>
                  <a:lnTo>
                    <a:pt x="640079" y="448055"/>
                  </a:lnTo>
                  <a:lnTo>
                    <a:pt x="646175" y="431291"/>
                  </a:lnTo>
                  <a:lnTo>
                    <a:pt x="646175" y="432816"/>
                  </a:lnTo>
                  <a:lnTo>
                    <a:pt x="656151" y="432816"/>
                  </a:lnTo>
                  <a:lnTo>
                    <a:pt x="655320" y="435864"/>
                  </a:lnTo>
                  <a:lnTo>
                    <a:pt x="651662" y="448055"/>
                  </a:lnTo>
                  <a:close/>
                </a:path>
                <a:path w="670560" h="670560">
                  <a:moveTo>
                    <a:pt x="29565" y="448055"/>
                  </a:moveTo>
                  <a:lnTo>
                    <a:pt x="28956" y="448055"/>
                  </a:lnTo>
                  <a:lnTo>
                    <a:pt x="28956" y="446532"/>
                  </a:lnTo>
                  <a:lnTo>
                    <a:pt x="29565" y="448055"/>
                  </a:lnTo>
                  <a:close/>
                </a:path>
                <a:path w="670560" h="670560">
                  <a:moveTo>
                    <a:pt x="498042" y="629412"/>
                  </a:moveTo>
                  <a:lnTo>
                    <a:pt x="475488" y="629412"/>
                  </a:lnTo>
                  <a:lnTo>
                    <a:pt x="490728" y="621791"/>
                  </a:lnTo>
                  <a:lnTo>
                    <a:pt x="504443" y="614171"/>
                  </a:lnTo>
                  <a:lnTo>
                    <a:pt x="502920" y="614171"/>
                  </a:lnTo>
                  <a:lnTo>
                    <a:pt x="530351" y="595883"/>
                  </a:lnTo>
                  <a:lnTo>
                    <a:pt x="542543" y="586739"/>
                  </a:lnTo>
                  <a:lnTo>
                    <a:pt x="553212" y="576071"/>
                  </a:lnTo>
                  <a:lnTo>
                    <a:pt x="565404" y="565403"/>
                  </a:lnTo>
                  <a:lnTo>
                    <a:pt x="576071" y="554735"/>
                  </a:lnTo>
                  <a:lnTo>
                    <a:pt x="586739" y="542543"/>
                  </a:lnTo>
                  <a:lnTo>
                    <a:pt x="595883" y="530351"/>
                  </a:lnTo>
                  <a:lnTo>
                    <a:pt x="605028" y="516635"/>
                  </a:lnTo>
                  <a:lnTo>
                    <a:pt x="614171" y="504443"/>
                  </a:lnTo>
                  <a:lnTo>
                    <a:pt x="612647" y="504443"/>
                  </a:lnTo>
                  <a:lnTo>
                    <a:pt x="621792" y="490728"/>
                  </a:lnTo>
                  <a:lnTo>
                    <a:pt x="627888" y="477012"/>
                  </a:lnTo>
                  <a:lnTo>
                    <a:pt x="635508" y="461771"/>
                  </a:lnTo>
                  <a:lnTo>
                    <a:pt x="640079" y="446532"/>
                  </a:lnTo>
                  <a:lnTo>
                    <a:pt x="640079" y="448055"/>
                  </a:lnTo>
                  <a:lnTo>
                    <a:pt x="651662" y="448055"/>
                  </a:lnTo>
                  <a:lnTo>
                    <a:pt x="650747" y="451103"/>
                  </a:lnTo>
                  <a:lnTo>
                    <a:pt x="638555" y="481583"/>
                  </a:lnTo>
                  <a:lnTo>
                    <a:pt x="630935" y="495300"/>
                  </a:lnTo>
                  <a:lnTo>
                    <a:pt x="621792" y="509016"/>
                  </a:lnTo>
                  <a:lnTo>
                    <a:pt x="614171" y="522732"/>
                  </a:lnTo>
                  <a:lnTo>
                    <a:pt x="603504" y="536448"/>
                  </a:lnTo>
                  <a:lnTo>
                    <a:pt x="594359" y="548639"/>
                  </a:lnTo>
                  <a:lnTo>
                    <a:pt x="573024" y="573023"/>
                  </a:lnTo>
                  <a:lnTo>
                    <a:pt x="536447" y="605028"/>
                  </a:lnTo>
                  <a:lnTo>
                    <a:pt x="509016" y="623316"/>
                  </a:lnTo>
                  <a:lnTo>
                    <a:pt x="498042" y="629412"/>
                  </a:lnTo>
                  <a:close/>
                </a:path>
                <a:path w="670560" h="670560">
                  <a:moveTo>
                    <a:pt x="196596" y="629412"/>
                  </a:moveTo>
                  <a:lnTo>
                    <a:pt x="193548" y="629412"/>
                  </a:lnTo>
                  <a:lnTo>
                    <a:pt x="193548" y="627887"/>
                  </a:lnTo>
                  <a:lnTo>
                    <a:pt x="196596" y="629412"/>
                  </a:lnTo>
                  <a:close/>
                </a:path>
                <a:path w="670560" h="670560">
                  <a:moveTo>
                    <a:pt x="419100" y="661416"/>
                  </a:moveTo>
                  <a:lnTo>
                    <a:pt x="335279" y="661416"/>
                  </a:lnTo>
                  <a:lnTo>
                    <a:pt x="384047" y="656843"/>
                  </a:lnTo>
                  <a:lnTo>
                    <a:pt x="400812" y="653796"/>
                  </a:lnTo>
                  <a:lnTo>
                    <a:pt x="416051" y="650748"/>
                  </a:lnTo>
                  <a:lnTo>
                    <a:pt x="446532" y="641603"/>
                  </a:lnTo>
                  <a:lnTo>
                    <a:pt x="461771" y="635507"/>
                  </a:lnTo>
                  <a:lnTo>
                    <a:pt x="477012" y="627887"/>
                  </a:lnTo>
                  <a:lnTo>
                    <a:pt x="475488" y="629412"/>
                  </a:lnTo>
                  <a:lnTo>
                    <a:pt x="498042" y="629412"/>
                  </a:lnTo>
                  <a:lnTo>
                    <a:pt x="495300" y="630935"/>
                  </a:lnTo>
                  <a:lnTo>
                    <a:pt x="480059" y="638555"/>
                  </a:lnTo>
                  <a:lnTo>
                    <a:pt x="466343" y="644651"/>
                  </a:lnTo>
                  <a:lnTo>
                    <a:pt x="451104" y="650748"/>
                  </a:lnTo>
                  <a:lnTo>
                    <a:pt x="434339" y="656843"/>
                  </a:lnTo>
                  <a:lnTo>
                    <a:pt x="419100" y="661416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10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7" name="object 3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1530350"/>
            <a:chOff x="0" y="1057655"/>
            <a:chExt cx="10058400" cy="1530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15300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5071" y="1609344"/>
              <a:ext cx="1670304" cy="527303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1800"/>
              </a:lnSpc>
              <a:spcBef>
                <a:spcPts val="90"/>
              </a:spcBef>
            </a:pPr>
            <a:r>
              <a:rPr dirty="0" sz="1950" spc="60"/>
              <a:t>NHẤT</a:t>
            </a:r>
            <a:r>
              <a:rPr dirty="0" sz="1950" spc="-85"/>
              <a:t> </a:t>
            </a:r>
            <a:r>
              <a:rPr dirty="0" sz="1950" spc="65"/>
              <a:t>QUÁN</a:t>
            </a:r>
            <a:r>
              <a:rPr dirty="0" sz="1950" spc="-70"/>
              <a:t> </a:t>
            </a:r>
            <a:r>
              <a:rPr dirty="0" sz="1950" spc="75"/>
              <a:t>CHỦ</a:t>
            </a:r>
            <a:r>
              <a:rPr dirty="0" sz="1950" spc="-105"/>
              <a:t> </a:t>
            </a:r>
            <a:r>
              <a:rPr dirty="0" sz="1950"/>
              <a:t>TRƯƠNG:</a:t>
            </a:r>
            <a:r>
              <a:rPr dirty="0" sz="1950" spc="-95"/>
              <a:t> </a:t>
            </a:r>
            <a:r>
              <a:rPr dirty="0" sz="1950" spc="55">
                <a:solidFill>
                  <a:srgbClr val="FFFF00"/>
                </a:solidFill>
              </a:rPr>
              <a:t>ĐỒNG</a:t>
            </a:r>
            <a:r>
              <a:rPr dirty="0" sz="1950" spc="-70">
                <a:solidFill>
                  <a:srgbClr val="FFFF00"/>
                </a:solidFill>
              </a:rPr>
              <a:t> </a:t>
            </a:r>
            <a:r>
              <a:rPr dirty="0" sz="1950" spc="-20">
                <a:solidFill>
                  <a:srgbClr val="FFFF00"/>
                </a:solidFill>
              </a:rPr>
              <a:t>HÀNH </a:t>
            </a:r>
            <a:r>
              <a:rPr dirty="0" sz="1950" spc="80">
                <a:solidFill>
                  <a:srgbClr val="FFFF00"/>
                </a:solidFill>
              </a:rPr>
              <a:t>CÙNG</a:t>
            </a:r>
            <a:r>
              <a:rPr dirty="0" sz="1950" spc="-70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DOANH</a:t>
            </a:r>
            <a:r>
              <a:rPr dirty="0" sz="1950" spc="-70">
                <a:solidFill>
                  <a:srgbClr val="FFFF00"/>
                </a:solidFill>
              </a:rPr>
              <a:t> </a:t>
            </a:r>
            <a:r>
              <a:rPr dirty="0" sz="1950" spc="-40">
                <a:solidFill>
                  <a:srgbClr val="FFFF00"/>
                </a:solidFill>
              </a:rPr>
              <a:t>NGHIỆP</a:t>
            </a:r>
            <a:r>
              <a:rPr dirty="0" sz="1950" spc="-60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&amp;</a:t>
            </a:r>
            <a:r>
              <a:rPr dirty="0" sz="1950" spc="-75">
                <a:solidFill>
                  <a:srgbClr val="FFFF00"/>
                </a:solidFill>
              </a:rPr>
              <a:t> </a:t>
            </a:r>
            <a:r>
              <a:rPr dirty="0" sz="1950" spc="-90">
                <a:solidFill>
                  <a:srgbClr val="FFFF00"/>
                </a:solidFill>
              </a:rPr>
              <a:t>KHỞI</a:t>
            </a:r>
            <a:r>
              <a:rPr dirty="0" sz="1950" spc="-65">
                <a:solidFill>
                  <a:srgbClr val="FFFF00"/>
                </a:solidFill>
              </a:rPr>
              <a:t> </a:t>
            </a:r>
            <a:r>
              <a:rPr dirty="0" sz="1950" spc="-10">
                <a:solidFill>
                  <a:srgbClr val="FFFF00"/>
                </a:solidFill>
              </a:rPr>
              <a:t>NGHIỆP</a:t>
            </a:r>
            <a:endParaRPr sz="1950"/>
          </a:p>
        </p:txBody>
      </p:sp>
      <p:sp>
        <p:nvSpPr>
          <p:cNvPr id="8" name="object 8" descr=""/>
          <p:cNvSpPr txBox="1"/>
          <p:nvPr/>
        </p:nvSpPr>
        <p:spPr>
          <a:xfrm>
            <a:off x="563364" y="2753386"/>
            <a:ext cx="4589780" cy="2727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00025" marR="60325" indent="-196850">
              <a:lnSpc>
                <a:spcPct val="102299"/>
              </a:lnSpc>
              <a:spcBef>
                <a:spcPts val="95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Xác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định</a:t>
            </a:r>
            <a:r>
              <a:rPr dirty="0" sz="1450" spc="11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cải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thiện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môi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trường</a:t>
            </a:r>
            <a:r>
              <a:rPr dirty="0" sz="1450" spc="11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đầu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tư,</a:t>
            </a:r>
            <a:r>
              <a:rPr dirty="0" sz="1450" spc="1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kinh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135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là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 spc="70">
                <a:latin typeface="Microsoft Sans Serif"/>
                <a:cs typeface="Microsoft Sans Serif"/>
              </a:rPr>
              <a:t>một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quá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trình,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nhiệm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vụ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thường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xuyên,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đòi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hỏi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 spc="30">
                <a:latin typeface="Microsoft Sans Serif"/>
                <a:cs typeface="Microsoft Sans Serif"/>
              </a:rPr>
              <a:t>sự </a:t>
            </a:r>
            <a:r>
              <a:rPr dirty="0" sz="1450" spc="3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nỗ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lực,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cố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gắng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không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ngừng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nghỉ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của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cả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hệ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thống </a:t>
            </a:r>
            <a:r>
              <a:rPr dirty="0" sz="1450" spc="-1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chính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trị,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tránh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lối</a:t>
            </a:r>
            <a:r>
              <a:rPr dirty="0" sz="1450" spc="13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mòn.</a:t>
            </a:r>
            <a:endParaRPr sz="1450">
              <a:latin typeface="Microsoft Sans Serif"/>
              <a:cs typeface="Microsoft Sans Serif"/>
            </a:endParaRPr>
          </a:p>
          <a:p>
            <a:pPr algn="just" marL="200025" marR="5080" indent="-196850">
              <a:lnSpc>
                <a:spcPct val="123000"/>
              </a:lnSpc>
              <a:spcBef>
                <a:spcPts val="335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Năng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lực</a:t>
            </a:r>
            <a:r>
              <a:rPr dirty="0" sz="1450" spc="1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cạnh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tranh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của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tỉnh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không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chỉ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nằm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ở</a:t>
            </a:r>
            <a:r>
              <a:rPr dirty="0" sz="1450" spc="175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các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chủ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trương,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chính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sách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đề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ra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mà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còn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phụ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thuộc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vào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 spc="50">
                <a:latin typeface="Microsoft Sans Serif"/>
                <a:cs typeface="Microsoft Sans Serif"/>
              </a:rPr>
              <a:t>tinh</a:t>
            </a:r>
            <a:r>
              <a:rPr dirty="0" sz="1450" spc="1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thần</a:t>
            </a:r>
            <a:r>
              <a:rPr dirty="0" sz="1450" spc="11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và</a:t>
            </a:r>
            <a:r>
              <a:rPr dirty="0" sz="1450" spc="1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thái</a:t>
            </a:r>
            <a:r>
              <a:rPr dirty="0" sz="1450" spc="1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độ</a:t>
            </a:r>
            <a:r>
              <a:rPr dirty="0" sz="1450" spc="1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của</a:t>
            </a:r>
            <a:r>
              <a:rPr dirty="0" sz="1450" spc="1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phục</a:t>
            </a:r>
            <a:r>
              <a:rPr dirty="0" sz="1450" spc="1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vụ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của</a:t>
            </a:r>
            <a:r>
              <a:rPr dirty="0" sz="1450" spc="1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người</a:t>
            </a:r>
            <a:r>
              <a:rPr dirty="0" sz="1450" spc="130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thực</a:t>
            </a:r>
            <a:r>
              <a:rPr dirty="0" sz="1450" spc="140">
                <a:latin typeface="Microsoft Sans Serif"/>
                <a:cs typeface="Microsoft Sans Serif"/>
              </a:rPr>
              <a:t> </a:t>
            </a:r>
            <a:r>
              <a:rPr dirty="0" sz="1450" spc="35">
                <a:latin typeface="Microsoft Sans Serif"/>
                <a:cs typeface="Microsoft Sans Serif"/>
              </a:rPr>
              <a:t>thi </a:t>
            </a:r>
            <a:r>
              <a:rPr dirty="0" sz="1450" spc="35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công</a:t>
            </a:r>
            <a:r>
              <a:rPr dirty="0" sz="1450" spc="12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vụ.</a:t>
            </a:r>
            <a:endParaRPr sz="1450">
              <a:latin typeface="Microsoft Sans Serif"/>
              <a:cs typeface="Microsoft Sans Serif"/>
            </a:endParaRPr>
          </a:p>
          <a:p>
            <a:pPr algn="just" marL="200025" marR="5080" indent="-196850">
              <a:lnSpc>
                <a:spcPct val="122800"/>
              </a:lnSpc>
              <a:spcBef>
                <a:spcPts val="980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Cố</a:t>
            </a:r>
            <a:r>
              <a:rPr dirty="0" sz="1450" spc="2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gắng</a:t>
            </a:r>
            <a:r>
              <a:rPr dirty="0" sz="1450" spc="2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nỗ</a:t>
            </a:r>
            <a:r>
              <a:rPr dirty="0" sz="1450" spc="27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lực</a:t>
            </a:r>
            <a:r>
              <a:rPr dirty="0" sz="1450" spc="30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phụng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sự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người</a:t>
            </a:r>
            <a:r>
              <a:rPr dirty="0" sz="1450" spc="3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dân</a:t>
            </a:r>
            <a:r>
              <a:rPr dirty="0" sz="1450" spc="2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chìa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khóa </a:t>
            </a:r>
            <a:r>
              <a:rPr dirty="0" sz="1450" spc="-2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cho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bộ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máy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công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chức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hiệu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quả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và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chuyên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nghiệp.</a:t>
            </a:r>
            <a:endParaRPr sz="1450">
              <a:latin typeface="Microsoft Sans Serif"/>
              <a:cs typeface="Microsoft Sans Serif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7507" y="2640706"/>
            <a:ext cx="4723290" cy="2911225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7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1950" spc="90">
                <a:solidFill>
                  <a:srgbClr val="FFFF00"/>
                </a:solidFill>
              </a:rPr>
              <a:t>KẾT</a:t>
            </a:r>
            <a:r>
              <a:rPr dirty="0" sz="1950" spc="-105">
                <a:solidFill>
                  <a:srgbClr val="FFFF00"/>
                </a:solidFill>
              </a:rPr>
              <a:t> </a:t>
            </a:r>
            <a:r>
              <a:rPr dirty="0" sz="1950" spc="-80">
                <a:solidFill>
                  <a:srgbClr val="FFFF00"/>
                </a:solidFill>
              </a:rPr>
              <a:t>NỐI:</a:t>
            </a:r>
            <a:r>
              <a:rPr dirty="0" sz="1950" spc="-125">
                <a:solidFill>
                  <a:srgbClr val="FFFF00"/>
                </a:solidFill>
              </a:rPr>
              <a:t> </a:t>
            </a:r>
            <a:r>
              <a:rPr dirty="0" sz="1950" spc="-50"/>
              <a:t>CHÍNH</a:t>
            </a:r>
            <a:r>
              <a:rPr dirty="0" sz="1950" spc="-95"/>
              <a:t> </a:t>
            </a:r>
            <a:r>
              <a:rPr dirty="0" sz="1950" spc="45"/>
              <a:t>QUYỀN</a:t>
            </a:r>
            <a:endParaRPr sz="1950"/>
          </a:p>
          <a:p>
            <a:pPr marL="1164590">
              <a:lnSpc>
                <a:spcPct val="100000"/>
              </a:lnSpc>
              <a:spcBef>
                <a:spcPts val="275"/>
              </a:spcBef>
            </a:pPr>
            <a:r>
              <a:rPr dirty="0" sz="1950"/>
              <a:t>&amp;</a:t>
            </a:r>
            <a:r>
              <a:rPr dirty="0" sz="1950" spc="-75"/>
              <a:t> </a:t>
            </a:r>
            <a:r>
              <a:rPr dirty="0" sz="1950"/>
              <a:t>DOANH</a:t>
            </a:r>
            <a:r>
              <a:rPr dirty="0" sz="1950" spc="-90"/>
              <a:t> </a:t>
            </a:r>
            <a:r>
              <a:rPr dirty="0" sz="1950" spc="-35"/>
              <a:t>NGHIỆP</a:t>
            </a:r>
            <a:r>
              <a:rPr dirty="0" sz="1950" spc="-65"/>
              <a:t> </a:t>
            </a:r>
            <a:r>
              <a:rPr dirty="0" sz="1950" spc="145"/>
              <a:t>–</a:t>
            </a:r>
            <a:r>
              <a:rPr dirty="0" sz="1950" spc="-95"/>
              <a:t> </a:t>
            </a:r>
            <a:r>
              <a:rPr dirty="0" sz="1950" spc="-90"/>
              <a:t>KHỞI</a:t>
            </a:r>
            <a:r>
              <a:rPr dirty="0" sz="1950" spc="-65"/>
              <a:t> </a:t>
            </a:r>
            <a:r>
              <a:rPr dirty="0" sz="1950" spc="-10"/>
              <a:t>NGHIỆP</a:t>
            </a:r>
            <a:endParaRPr sz="1950"/>
          </a:p>
        </p:txBody>
      </p:sp>
      <p:grpSp>
        <p:nvGrpSpPr>
          <p:cNvPr id="6" name="object 6" descr=""/>
          <p:cNvGrpSpPr/>
          <p:nvPr/>
        </p:nvGrpSpPr>
        <p:grpSpPr>
          <a:xfrm>
            <a:off x="3954779" y="2514600"/>
            <a:ext cx="2520950" cy="1668780"/>
            <a:chOff x="3954779" y="2514600"/>
            <a:chExt cx="2520950" cy="166878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7932" y="2587751"/>
              <a:ext cx="2374391" cy="152247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954779" y="2514600"/>
              <a:ext cx="2520950" cy="1668780"/>
            </a:xfrm>
            <a:custGeom>
              <a:avLst/>
              <a:gdLst/>
              <a:ahLst/>
              <a:cxnLst/>
              <a:rect l="l" t="t" r="r" b="b"/>
              <a:pathLst>
                <a:path w="2520950" h="1668779">
                  <a:moveTo>
                    <a:pt x="2196084" y="1668780"/>
                  </a:moveTo>
                  <a:lnTo>
                    <a:pt x="0" y="1668780"/>
                  </a:lnTo>
                  <a:lnTo>
                    <a:pt x="0" y="324612"/>
                  </a:lnTo>
                  <a:lnTo>
                    <a:pt x="6096" y="260604"/>
                  </a:lnTo>
                  <a:lnTo>
                    <a:pt x="24384" y="199643"/>
                  </a:lnTo>
                  <a:lnTo>
                    <a:pt x="56388" y="143256"/>
                  </a:lnTo>
                  <a:lnTo>
                    <a:pt x="94488" y="96012"/>
                  </a:lnTo>
                  <a:lnTo>
                    <a:pt x="141732" y="56388"/>
                  </a:lnTo>
                  <a:lnTo>
                    <a:pt x="199644" y="25908"/>
                  </a:lnTo>
                  <a:lnTo>
                    <a:pt x="260604" y="6096"/>
                  </a:lnTo>
                  <a:lnTo>
                    <a:pt x="324612" y="0"/>
                  </a:lnTo>
                  <a:lnTo>
                    <a:pt x="2520696" y="0"/>
                  </a:lnTo>
                  <a:lnTo>
                    <a:pt x="2520696" y="36576"/>
                  </a:lnTo>
                  <a:lnTo>
                    <a:pt x="2447544" y="36576"/>
                  </a:lnTo>
                  <a:lnTo>
                    <a:pt x="2447544" y="73152"/>
                  </a:lnTo>
                  <a:lnTo>
                    <a:pt x="327660" y="73152"/>
                  </a:lnTo>
                  <a:lnTo>
                    <a:pt x="298704" y="74676"/>
                  </a:lnTo>
                  <a:lnTo>
                    <a:pt x="303276" y="74676"/>
                  </a:lnTo>
                  <a:lnTo>
                    <a:pt x="283972" y="77724"/>
                  </a:lnTo>
                  <a:lnTo>
                    <a:pt x="277368" y="77724"/>
                  </a:lnTo>
                  <a:lnTo>
                    <a:pt x="255422" y="83820"/>
                  </a:lnTo>
                  <a:lnTo>
                    <a:pt x="252984" y="83820"/>
                  </a:lnTo>
                  <a:lnTo>
                    <a:pt x="225552" y="94488"/>
                  </a:lnTo>
                  <a:lnTo>
                    <a:pt x="226885" y="94488"/>
                  </a:lnTo>
                  <a:lnTo>
                    <a:pt x="207454" y="103632"/>
                  </a:lnTo>
                  <a:lnTo>
                    <a:pt x="207264" y="103632"/>
                  </a:lnTo>
                  <a:lnTo>
                    <a:pt x="204216" y="105156"/>
                  </a:lnTo>
                  <a:lnTo>
                    <a:pt x="204554" y="105156"/>
                  </a:lnTo>
                  <a:lnTo>
                    <a:pt x="188298" y="114300"/>
                  </a:lnTo>
                  <a:lnTo>
                    <a:pt x="187452" y="114300"/>
                  </a:lnTo>
                  <a:lnTo>
                    <a:pt x="182880" y="117348"/>
                  </a:lnTo>
                  <a:lnTo>
                    <a:pt x="183741" y="117348"/>
                  </a:lnTo>
                  <a:lnTo>
                    <a:pt x="150345" y="144780"/>
                  </a:lnTo>
                  <a:lnTo>
                    <a:pt x="149352" y="144780"/>
                  </a:lnTo>
                  <a:lnTo>
                    <a:pt x="144780" y="149352"/>
                  </a:lnTo>
                  <a:lnTo>
                    <a:pt x="145596" y="149352"/>
                  </a:lnTo>
                  <a:lnTo>
                    <a:pt x="118055" y="182880"/>
                  </a:lnTo>
                  <a:lnTo>
                    <a:pt x="117348" y="182880"/>
                  </a:lnTo>
                  <a:lnTo>
                    <a:pt x="114300" y="187452"/>
                  </a:lnTo>
                  <a:lnTo>
                    <a:pt x="114490" y="187452"/>
                  </a:lnTo>
                  <a:lnTo>
                    <a:pt x="104013" y="204216"/>
                  </a:lnTo>
                  <a:lnTo>
                    <a:pt x="103632" y="204216"/>
                  </a:lnTo>
                  <a:lnTo>
                    <a:pt x="102108" y="207264"/>
                  </a:lnTo>
                  <a:lnTo>
                    <a:pt x="93591" y="225552"/>
                  </a:lnTo>
                  <a:lnTo>
                    <a:pt x="92964" y="225552"/>
                  </a:lnTo>
                  <a:lnTo>
                    <a:pt x="83820" y="252983"/>
                  </a:lnTo>
                  <a:lnTo>
                    <a:pt x="84497" y="252983"/>
                  </a:lnTo>
                  <a:lnTo>
                    <a:pt x="78570" y="274319"/>
                  </a:lnTo>
                  <a:lnTo>
                    <a:pt x="77724" y="274319"/>
                  </a:lnTo>
                  <a:lnTo>
                    <a:pt x="73152" y="303276"/>
                  </a:lnTo>
                  <a:lnTo>
                    <a:pt x="74435" y="303276"/>
                  </a:lnTo>
                  <a:lnTo>
                    <a:pt x="73232" y="326136"/>
                  </a:lnTo>
                  <a:lnTo>
                    <a:pt x="73152" y="1595628"/>
                  </a:lnTo>
                  <a:lnTo>
                    <a:pt x="36576" y="1595628"/>
                  </a:lnTo>
                  <a:lnTo>
                    <a:pt x="73152" y="1632204"/>
                  </a:lnTo>
                  <a:lnTo>
                    <a:pt x="2343573" y="1632204"/>
                  </a:lnTo>
                  <a:lnTo>
                    <a:pt x="2321052" y="1642872"/>
                  </a:lnTo>
                  <a:lnTo>
                    <a:pt x="2290572" y="1653540"/>
                  </a:lnTo>
                  <a:lnTo>
                    <a:pt x="2260092" y="1661159"/>
                  </a:lnTo>
                  <a:lnTo>
                    <a:pt x="2228088" y="1667255"/>
                  </a:lnTo>
                  <a:lnTo>
                    <a:pt x="2196084" y="1668780"/>
                  </a:lnTo>
                  <a:close/>
                </a:path>
                <a:path w="2520950" h="1668779">
                  <a:moveTo>
                    <a:pt x="2520696" y="1342644"/>
                  </a:moveTo>
                  <a:lnTo>
                    <a:pt x="2447544" y="1342644"/>
                  </a:lnTo>
                  <a:lnTo>
                    <a:pt x="2447544" y="36576"/>
                  </a:lnTo>
                  <a:lnTo>
                    <a:pt x="2484120" y="73152"/>
                  </a:lnTo>
                  <a:lnTo>
                    <a:pt x="2520696" y="73152"/>
                  </a:lnTo>
                  <a:lnTo>
                    <a:pt x="2520696" y="1342644"/>
                  </a:lnTo>
                  <a:close/>
                </a:path>
                <a:path w="2520950" h="1668779">
                  <a:moveTo>
                    <a:pt x="2520696" y="73152"/>
                  </a:moveTo>
                  <a:lnTo>
                    <a:pt x="2484120" y="73152"/>
                  </a:lnTo>
                  <a:lnTo>
                    <a:pt x="2447544" y="36576"/>
                  </a:lnTo>
                  <a:lnTo>
                    <a:pt x="2520696" y="36576"/>
                  </a:lnTo>
                  <a:lnTo>
                    <a:pt x="2520696" y="73152"/>
                  </a:lnTo>
                  <a:close/>
                </a:path>
                <a:path w="2520950" h="1668779">
                  <a:moveTo>
                    <a:pt x="274320" y="79248"/>
                  </a:moveTo>
                  <a:lnTo>
                    <a:pt x="277368" y="77724"/>
                  </a:lnTo>
                  <a:lnTo>
                    <a:pt x="283972" y="77724"/>
                  </a:lnTo>
                  <a:lnTo>
                    <a:pt x="274320" y="79248"/>
                  </a:lnTo>
                  <a:close/>
                </a:path>
                <a:path w="2520950" h="1668779">
                  <a:moveTo>
                    <a:pt x="249936" y="85344"/>
                  </a:moveTo>
                  <a:lnTo>
                    <a:pt x="252984" y="83820"/>
                  </a:lnTo>
                  <a:lnTo>
                    <a:pt x="255422" y="83820"/>
                  </a:lnTo>
                  <a:lnTo>
                    <a:pt x="249936" y="85344"/>
                  </a:lnTo>
                  <a:close/>
                </a:path>
                <a:path w="2520950" h="1668779">
                  <a:moveTo>
                    <a:pt x="226885" y="94488"/>
                  </a:moveTo>
                  <a:lnTo>
                    <a:pt x="225552" y="94488"/>
                  </a:lnTo>
                  <a:lnTo>
                    <a:pt x="230124" y="92964"/>
                  </a:lnTo>
                  <a:lnTo>
                    <a:pt x="226885" y="94488"/>
                  </a:lnTo>
                  <a:close/>
                </a:path>
                <a:path w="2520950" h="1668779">
                  <a:moveTo>
                    <a:pt x="204216" y="105156"/>
                  </a:moveTo>
                  <a:lnTo>
                    <a:pt x="207264" y="103632"/>
                  </a:lnTo>
                  <a:lnTo>
                    <a:pt x="206288" y="104180"/>
                  </a:lnTo>
                  <a:lnTo>
                    <a:pt x="204216" y="105156"/>
                  </a:lnTo>
                  <a:close/>
                </a:path>
                <a:path w="2520950" h="1668779">
                  <a:moveTo>
                    <a:pt x="206288" y="104180"/>
                  </a:moveTo>
                  <a:lnTo>
                    <a:pt x="207264" y="103632"/>
                  </a:lnTo>
                  <a:lnTo>
                    <a:pt x="207454" y="103632"/>
                  </a:lnTo>
                  <a:lnTo>
                    <a:pt x="206288" y="104180"/>
                  </a:lnTo>
                  <a:close/>
                </a:path>
                <a:path w="2520950" h="1668779">
                  <a:moveTo>
                    <a:pt x="204554" y="105156"/>
                  </a:moveTo>
                  <a:lnTo>
                    <a:pt x="204216" y="105156"/>
                  </a:lnTo>
                  <a:lnTo>
                    <a:pt x="206288" y="104180"/>
                  </a:lnTo>
                  <a:lnTo>
                    <a:pt x="204554" y="105156"/>
                  </a:lnTo>
                  <a:close/>
                </a:path>
                <a:path w="2520950" h="1668779">
                  <a:moveTo>
                    <a:pt x="182880" y="117348"/>
                  </a:moveTo>
                  <a:lnTo>
                    <a:pt x="187452" y="114300"/>
                  </a:lnTo>
                  <a:lnTo>
                    <a:pt x="185612" y="115810"/>
                  </a:lnTo>
                  <a:lnTo>
                    <a:pt x="182880" y="117348"/>
                  </a:lnTo>
                  <a:close/>
                </a:path>
                <a:path w="2520950" h="1668779">
                  <a:moveTo>
                    <a:pt x="185612" y="115810"/>
                  </a:moveTo>
                  <a:lnTo>
                    <a:pt x="187452" y="114300"/>
                  </a:lnTo>
                  <a:lnTo>
                    <a:pt x="188298" y="114300"/>
                  </a:lnTo>
                  <a:lnTo>
                    <a:pt x="185612" y="115810"/>
                  </a:lnTo>
                  <a:close/>
                </a:path>
                <a:path w="2520950" h="1668779">
                  <a:moveTo>
                    <a:pt x="183741" y="117348"/>
                  </a:moveTo>
                  <a:lnTo>
                    <a:pt x="182880" y="117348"/>
                  </a:lnTo>
                  <a:lnTo>
                    <a:pt x="185612" y="115810"/>
                  </a:lnTo>
                  <a:lnTo>
                    <a:pt x="183741" y="117348"/>
                  </a:lnTo>
                  <a:close/>
                </a:path>
                <a:path w="2520950" h="1668779">
                  <a:moveTo>
                    <a:pt x="144780" y="149352"/>
                  </a:moveTo>
                  <a:lnTo>
                    <a:pt x="149352" y="144780"/>
                  </a:lnTo>
                  <a:lnTo>
                    <a:pt x="147290" y="147290"/>
                  </a:lnTo>
                  <a:lnTo>
                    <a:pt x="144780" y="149352"/>
                  </a:lnTo>
                  <a:close/>
                </a:path>
                <a:path w="2520950" h="1668779">
                  <a:moveTo>
                    <a:pt x="147290" y="147290"/>
                  </a:moveTo>
                  <a:lnTo>
                    <a:pt x="149352" y="144780"/>
                  </a:lnTo>
                  <a:lnTo>
                    <a:pt x="150345" y="144780"/>
                  </a:lnTo>
                  <a:lnTo>
                    <a:pt x="147290" y="147290"/>
                  </a:lnTo>
                  <a:close/>
                </a:path>
                <a:path w="2520950" h="1668779">
                  <a:moveTo>
                    <a:pt x="145596" y="149352"/>
                  </a:moveTo>
                  <a:lnTo>
                    <a:pt x="144780" y="149352"/>
                  </a:lnTo>
                  <a:lnTo>
                    <a:pt x="147290" y="147290"/>
                  </a:lnTo>
                  <a:lnTo>
                    <a:pt x="145596" y="149352"/>
                  </a:lnTo>
                  <a:close/>
                </a:path>
                <a:path w="2520950" h="1668779">
                  <a:moveTo>
                    <a:pt x="114300" y="187452"/>
                  </a:moveTo>
                  <a:lnTo>
                    <a:pt x="117348" y="182880"/>
                  </a:lnTo>
                  <a:lnTo>
                    <a:pt x="115096" y="186482"/>
                  </a:lnTo>
                  <a:lnTo>
                    <a:pt x="114300" y="187452"/>
                  </a:lnTo>
                  <a:close/>
                </a:path>
                <a:path w="2520950" h="1668779">
                  <a:moveTo>
                    <a:pt x="115096" y="186482"/>
                  </a:moveTo>
                  <a:lnTo>
                    <a:pt x="117348" y="182880"/>
                  </a:lnTo>
                  <a:lnTo>
                    <a:pt x="118055" y="182880"/>
                  </a:lnTo>
                  <a:lnTo>
                    <a:pt x="115096" y="186482"/>
                  </a:lnTo>
                  <a:close/>
                </a:path>
                <a:path w="2520950" h="1668779">
                  <a:moveTo>
                    <a:pt x="114490" y="187452"/>
                  </a:moveTo>
                  <a:lnTo>
                    <a:pt x="114300" y="187452"/>
                  </a:lnTo>
                  <a:lnTo>
                    <a:pt x="115096" y="186482"/>
                  </a:lnTo>
                  <a:lnTo>
                    <a:pt x="114490" y="187452"/>
                  </a:lnTo>
                  <a:close/>
                </a:path>
                <a:path w="2520950" h="1668779">
                  <a:moveTo>
                    <a:pt x="102108" y="207264"/>
                  </a:moveTo>
                  <a:lnTo>
                    <a:pt x="103632" y="204216"/>
                  </a:lnTo>
                  <a:lnTo>
                    <a:pt x="102470" y="206683"/>
                  </a:lnTo>
                  <a:lnTo>
                    <a:pt x="102108" y="207264"/>
                  </a:lnTo>
                  <a:close/>
                </a:path>
                <a:path w="2520950" h="1668779">
                  <a:moveTo>
                    <a:pt x="102470" y="206683"/>
                  </a:moveTo>
                  <a:lnTo>
                    <a:pt x="103632" y="204216"/>
                  </a:lnTo>
                  <a:lnTo>
                    <a:pt x="104013" y="204216"/>
                  </a:lnTo>
                  <a:lnTo>
                    <a:pt x="102470" y="206683"/>
                  </a:lnTo>
                  <a:close/>
                </a:path>
                <a:path w="2520950" h="1668779">
                  <a:moveTo>
                    <a:pt x="102197" y="207264"/>
                  </a:moveTo>
                  <a:lnTo>
                    <a:pt x="102470" y="206683"/>
                  </a:lnTo>
                  <a:lnTo>
                    <a:pt x="102197" y="207264"/>
                  </a:lnTo>
                  <a:close/>
                </a:path>
                <a:path w="2520950" h="1668779">
                  <a:moveTo>
                    <a:pt x="91440" y="230124"/>
                  </a:moveTo>
                  <a:lnTo>
                    <a:pt x="92964" y="225552"/>
                  </a:lnTo>
                  <a:lnTo>
                    <a:pt x="93591" y="225552"/>
                  </a:lnTo>
                  <a:lnTo>
                    <a:pt x="91440" y="230124"/>
                  </a:lnTo>
                  <a:close/>
                </a:path>
                <a:path w="2520950" h="1668779">
                  <a:moveTo>
                    <a:pt x="84497" y="252983"/>
                  </a:moveTo>
                  <a:lnTo>
                    <a:pt x="83820" y="252983"/>
                  </a:lnTo>
                  <a:lnTo>
                    <a:pt x="85344" y="249936"/>
                  </a:lnTo>
                  <a:lnTo>
                    <a:pt x="84497" y="252983"/>
                  </a:lnTo>
                  <a:close/>
                </a:path>
                <a:path w="2520950" h="1668779">
                  <a:moveTo>
                    <a:pt x="77724" y="277368"/>
                  </a:moveTo>
                  <a:lnTo>
                    <a:pt x="77724" y="274319"/>
                  </a:lnTo>
                  <a:lnTo>
                    <a:pt x="78570" y="274319"/>
                  </a:lnTo>
                  <a:lnTo>
                    <a:pt x="77724" y="277368"/>
                  </a:lnTo>
                  <a:close/>
                </a:path>
                <a:path w="2520950" h="1668779">
                  <a:moveTo>
                    <a:pt x="74435" y="303276"/>
                  </a:moveTo>
                  <a:lnTo>
                    <a:pt x="73152" y="303276"/>
                  </a:lnTo>
                  <a:lnTo>
                    <a:pt x="74676" y="298704"/>
                  </a:lnTo>
                  <a:lnTo>
                    <a:pt x="74435" y="303276"/>
                  </a:lnTo>
                  <a:close/>
                </a:path>
                <a:path w="2520950" h="1668779">
                  <a:moveTo>
                    <a:pt x="73152" y="327660"/>
                  </a:moveTo>
                  <a:lnTo>
                    <a:pt x="73152" y="326136"/>
                  </a:lnTo>
                  <a:lnTo>
                    <a:pt x="73152" y="327660"/>
                  </a:lnTo>
                  <a:close/>
                </a:path>
                <a:path w="2520950" h="1668779">
                  <a:moveTo>
                    <a:pt x="2446020" y="1370076"/>
                  </a:moveTo>
                  <a:lnTo>
                    <a:pt x="2447544" y="1341120"/>
                  </a:lnTo>
                  <a:lnTo>
                    <a:pt x="2447544" y="1342644"/>
                  </a:lnTo>
                  <a:lnTo>
                    <a:pt x="2520696" y="1342644"/>
                  </a:lnTo>
                  <a:lnTo>
                    <a:pt x="2520696" y="1344167"/>
                  </a:lnTo>
                  <a:lnTo>
                    <a:pt x="2519629" y="1365504"/>
                  </a:lnTo>
                  <a:lnTo>
                    <a:pt x="2447544" y="1365504"/>
                  </a:lnTo>
                  <a:lnTo>
                    <a:pt x="2446020" y="1370076"/>
                  </a:lnTo>
                  <a:close/>
                </a:path>
                <a:path w="2520950" h="1668779">
                  <a:moveTo>
                    <a:pt x="2516470" y="1394459"/>
                  </a:moveTo>
                  <a:lnTo>
                    <a:pt x="2442972" y="1394459"/>
                  </a:lnTo>
                  <a:lnTo>
                    <a:pt x="2447544" y="1365504"/>
                  </a:lnTo>
                  <a:lnTo>
                    <a:pt x="2519629" y="1365504"/>
                  </a:lnTo>
                  <a:lnTo>
                    <a:pt x="2519172" y="1374648"/>
                  </a:lnTo>
                  <a:lnTo>
                    <a:pt x="2516470" y="1394459"/>
                  </a:lnTo>
                  <a:close/>
                </a:path>
                <a:path w="2520950" h="1668779">
                  <a:moveTo>
                    <a:pt x="2435352" y="1418844"/>
                  </a:moveTo>
                  <a:lnTo>
                    <a:pt x="2442972" y="1391412"/>
                  </a:lnTo>
                  <a:lnTo>
                    <a:pt x="2442972" y="1394459"/>
                  </a:lnTo>
                  <a:lnTo>
                    <a:pt x="2516470" y="1394459"/>
                  </a:lnTo>
                  <a:lnTo>
                    <a:pt x="2514600" y="1408176"/>
                  </a:lnTo>
                  <a:lnTo>
                    <a:pt x="2512695" y="1415796"/>
                  </a:lnTo>
                  <a:lnTo>
                    <a:pt x="2436876" y="1415796"/>
                  </a:lnTo>
                  <a:lnTo>
                    <a:pt x="2435352" y="1418844"/>
                  </a:lnTo>
                  <a:close/>
                </a:path>
                <a:path w="2520950" h="1668779">
                  <a:moveTo>
                    <a:pt x="2427732" y="1441704"/>
                  </a:moveTo>
                  <a:lnTo>
                    <a:pt x="2436876" y="1415796"/>
                  </a:lnTo>
                  <a:lnTo>
                    <a:pt x="2512695" y="1415796"/>
                  </a:lnTo>
                  <a:lnTo>
                    <a:pt x="2506980" y="1438655"/>
                  </a:lnTo>
                  <a:lnTo>
                    <a:pt x="2429256" y="1438655"/>
                  </a:lnTo>
                  <a:lnTo>
                    <a:pt x="2427732" y="1441704"/>
                  </a:lnTo>
                  <a:close/>
                </a:path>
                <a:path w="2520950" h="1668779">
                  <a:moveTo>
                    <a:pt x="2496616" y="1464563"/>
                  </a:moveTo>
                  <a:lnTo>
                    <a:pt x="2417064" y="1464563"/>
                  </a:lnTo>
                  <a:lnTo>
                    <a:pt x="2418588" y="1461516"/>
                  </a:lnTo>
                  <a:lnTo>
                    <a:pt x="2429256" y="1438655"/>
                  </a:lnTo>
                  <a:lnTo>
                    <a:pt x="2506980" y="1438655"/>
                  </a:lnTo>
                  <a:lnTo>
                    <a:pt x="2496616" y="1464563"/>
                  </a:lnTo>
                  <a:close/>
                </a:path>
                <a:path w="2520950" h="1668779">
                  <a:moveTo>
                    <a:pt x="2418224" y="1462096"/>
                  </a:moveTo>
                  <a:lnTo>
                    <a:pt x="2418498" y="1461516"/>
                  </a:lnTo>
                  <a:lnTo>
                    <a:pt x="2418224" y="1462096"/>
                  </a:lnTo>
                  <a:close/>
                </a:path>
                <a:path w="2520950" h="1668779">
                  <a:moveTo>
                    <a:pt x="2417064" y="1464563"/>
                  </a:moveTo>
                  <a:lnTo>
                    <a:pt x="2418224" y="1462096"/>
                  </a:lnTo>
                  <a:lnTo>
                    <a:pt x="2418588" y="1461516"/>
                  </a:lnTo>
                  <a:lnTo>
                    <a:pt x="2417064" y="1464563"/>
                  </a:lnTo>
                  <a:close/>
                </a:path>
                <a:path w="2520950" h="1668779">
                  <a:moveTo>
                    <a:pt x="2405599" y="1482297"/>
                  </a:moveTo>
                  <a:lnTo>
                    <a:pt x="2418224" y="1462096"/>
                  </a:lnTo>
                  <a:lnTo>
                    <a:pt x="2417064" y="1464563"/>
                  </a:lnTo>
                  <a:lnTo>
                    <a:pt x="2496616" y="1464563"/>
                  </a:lnTo>
                  <a:lnTo>
                    <a:pt x="2494788" y="1469136"/>
                  </a:lnTo>
                  <a:lnTo>
                    <a:pt x="2489012" y="1481328"/>
                  </a:lnTo>
                  <a:lnTo>
                    <a:pt x="2406396" y="1481328"/>
                  </a:lnTo>
                  <a:lnTo>
                    <a:pt x="2405599" y="1482297"/>
                  </a:lnTo>
                  <a:close/>
                </a:path>
                <a:path w="2520950" h="1668779">
                  <a:moveTo>
                    <a:pt x="2403348" y="1485900"/>
                  </a:moveTo>
                  <a:lnTo>
                    <a:pt x="2405599" y="1482297"/>
                  </a:lnTo>
                  <a:lnTo>
                    <a:pt x="2406396" y="1481328"/>
                  </a:lnTo>
                  <a:lnTo>
                    <a:pt x="2403348" y="1485900"/>
                  </a:lnTo>
                  <a:close/>
                </a:path>
                <a:path w="2520950" h="1668779">
                  <a:moveTo>
                    <a:pt x="2486847" y="1485900"/>
                  </a:moveTo>
                  <a:lnTo>
                    <a:pt x="2403348" y="1485900"/>
                  </a:lnTo>
                  <a:lnTo>
                    <a:pt x="2406396" y="1481328"/>
                  </a:lnTo>
                  <a:lnTo>
                    <a:pt x="2489012" y="1481328"/>
                  </a:lnTo>
                  <a:lnTo>
                    <a:pt x="2486847" y="1485900"/>
                  </a:lnTo>
                  <a:close/>
                </a:path>
                <a:path w="2520950" h="1668779">
                  <a:moveTo>
                    <a:pt x="2373406" y="1521489"/>
                  </a:moveTo>
                  <a:lnTo>
                    <a:pt x="2405599" y="1482297"/>
                  </a:lnTo>
                  <a:lnTo>
                    <a:pt x="2403348" y="1485900"/>
                  </a:lnTo>
                  <a:lnTo>
                    <a:pt x="2486847" y="1485900"/>
                  </a:lnTo>
                  <a:lnTo>
                    <a:pt x="2481072" y="1498092"/>
                  </a:lnTo>
                  <a:lnTo>
                    <a:pt x="2468033" y="1519428"/>
                  </a:lnTo>
                  <a:lnTo>
                    <a:pt x="2375916" y="1519428"/>
                  </a:lnTo>
                  <a:lnTo>
                    <a:pt x="2373406" y="1521489"/>
                  </a:lnTo>
                  <a:close/>
                </a:path>
                <a:path w="2520950" h="1668779">
                  <a:moveTo>
                    <a:pt x="2371344" y="1524000"/>
                  </a:moveTo>
                  <a:lnTo>
                    <a:pt x="2373406" y="1521489"/>
                  </a:lnTo>
                  <a:lnTo>
                    <a:pt x="2375916" y="1519428"/>
                  </a:lnTo>
                  <a:lnTo>
                    <a:pt x="2371344" y="1524000"/>
                  </a:lnTo>
                  <a:close/>
                </a:path>
                <a:path w="2520950" h="1668779">
                  <a:moveTo>
                    <a:pt x="2465239" y="1524000"/>
                  </a:moveTo>
                  <a:lnTo>
                    <a:pt x="2371344" y="1524000"/>
                  </a:lnTo>
                  <a:lnTo>
                    <a:pt x="2375916" y="1519428"/>
                  </a:lnTo>
                  <a:lnTo>
                    <a:pt x="2468033" y="1519428"/>
                  </a:lnTo>
                  <a:lnTo>
                    <a:pt x="2465239" y="1524000"/>
                  </a:lnTo>
                  <a:close/>
                </a:path>
                <a:path w="2520950" h="1668779">
                  <a:moveTo>
                    <a:pt x="2440956" y="1554480"/>
                  </a:moveTo>
                  <a:lnTo>
                    <a:pt x="2333244" y="1554480"/>
                  </a:lnTo>
                  <a:lnTo>
                    <a:pt x="2373406" y="1521489"/>
                  </a:lnTo>
                  <a:lnTo>
                    <a:pt x="2371344" y="1524000"/>
                  </a:lnTo>
                  <a:lnTo>
                    <a:pt x="2465239" y="1524000"/>
                  </a:lnTo>
                  <a:lnTo>
                    <a:pt x="2464308" y="1525524"/>
                  </a:lnTo>
                  <a:lnTo>
                    <a:pt x="2440956" y="1554480"/>
                  </a:lnTo>
                  <a:close/>
                </a:path>
                <a:path w="2520950" h="1668779">
                  <a:moveTo>
                    <a:pt x="2314013" y="1564784"/>
                  </a:moveTo>
                  <a:lnTo>
                    <a:pt x="2337816" y="1549908"/>
                  </a:lnTo>
                  <a:lnTo>
                    <a:pt x="2333244" y="1554480"/>
                  </a:lnTo>
                  <a:lnTo>
                    <a:pt x="2440956" y="1554480"/>
                  </a:lnTo>
                  <a:lnTo>
                    <a:pt x="2433582" y="1563624"/>
                  </a:lnTo>
                  <a:lnTo>
                    <a:pt x="2316480" y="1563624"/>
                  </a:lnTo>
                  <a:lnTo>
                    <a:pt x="2314013" y="1564784"/>
                  </a:lnTo>
                  <a:close/>
                </a:path>
                <a:path w="2520950" h="1668779">
                  <a:moveTo>
                    <a:pt x="2313432" y="1565148"/>
                  </a:moveTo>
                  <a:lnTo>
                    <a:pt x="2314013" y="1564784"/>
                  </a:lnTo>
                  <a:lnTo>
                    <a:pt x="2316480" y="1563624"/>
                  </a:lnTo>
                  <a:lnTo>
                    <a:pt x="2313432" y="1565148"/>
                  </a:lnTo>
                  <a:close/>
                </a:path>
                <a:path w="2520950" h="1668779">
                  <a:moveTo>
                    <a:pt x="2432353" y="1565148"/>
                  </a:moveTo>
                  <a:lnTo>
                    <a:pt x="2313432" y="1565148"/>
                  </a:lnTo>
                  <a:lnTo>
                    <a:pt x="2316480" y="1563624"/>
                  </a:lnTo>
                  <a:lnTo>
                    <a:pt x="2433582" y="1563624"/>
                  </a:lnTo>
                  <a:lnTo>
                    <a:pt x="2432353" y="1565148"/>
                  </a:lnTo>
                  <a:close/>
                </a:path>
                <a:path w="2520950" h="1668779">
                  <a:moveTo>
                    <a:pt x="2290572" y="1575816"/>
                  </a:moveTo>
                  <a:lnTo>
                    <a:pt x="2314013" y="1564784"/>
                  </a:lnTo>
                  <a:lnTo>
                    <a:pt x="2313432" y="1565148"/>
                  </a:lnTo>
                  <a:lnTo>
                    <a:pt x="2432353" y="1565148"/>
                  </a:lnTo>
                  <a:lnTo>
                    <a:pt x="2426208" y="1572767"/>
                  </a:lnTo>
                  <a:lnTo>
                    <a:pt x="2424390" y="1574292"/>
                  </a:lnTo>
                  <a:lnTo>
                    <a:pt x="2295144" y="1574292"/>
                  </a:lnTo>
                  <a:lnTo>
                    <a:pt x="2290572" y="1575816"/>
                  </a:lnTo>
                  <a:close/>
                </a:path>
                <a:path w="2520950" h="1668779">
                  <a:moveTo>
                    <a:pt x="2411671" y="1584959"/>
                  </a:moveTo>
                  <a:lnTo>
                    <a:pt x="2267712" y="1584959"/>
                  </a:lnTo>
                  <a:lnTo>
                    <a:pt x="2295144" y="1574292"/>
                  </a:lnTo>
                  <a:lnTo>
                    <a:pt x="2424390" y="1574292"/>
                  </a:lnTo>
                  <a:lnTo>
                    <a:pt x="2411671" y="1584959"/>
                  </a:lnTo>
                  <a:close/>
                </a:path>
                <a:path w="2520950" h="1668779">
                  <a:moveTo>
                    <a:pt x="2404403" y="1591055"/>
                  </a:moveTo>
                  <a:lnTo>
                    <a:pt x="2243328" y="1591055"/>
                  </a:lnTo>
                  <a:lnTo>
                    <a:pt x="2270760" y="1583436"/>
                  </a:lnTo>
                  <a:lnTo>
                    <a:pt x="2267712" y="1584959"/>
                  </a:lnTo>
                  <a:lnTo>
                    <a:pt x="2411671" y="1584959"/>
                  </a:lnTo>
                  <a:lnTo>
                    <a:pt x="2404403" y="1591055"/>
                  </a:lnTo>
                  <a:close/>
                </a:path>
                <a:path w="2520950" h="1668779">
                  <a:moveTo>
                    <a:pt x="2343573" y="1632204"/>
                  </a:moveTo>
                  <a:lnTo>
                    <a:pt x="73152" y="1632204"/>
                  </a:lnTo>
                  <a:lnTo>
                    <a:pt x="73152" y="1595628"/>
                  </a:lnTo>
                  <a:lnTo>
                    <a:pt x="2193036" y="1595628"/>
                  </a:lnTo>
                  <a:lnTo>
                    <a:pt x="2221992" y="1594104"/>
                  </a:lnTo>
                  <a:lnTo>
                    <a:pt x="2217420" y="1594104"/>
                  </a:lnTo>
                  <a:lnTo>
                    <a:pt x="2246376" y="1589532"/>
                  </a:lnTo>
                  <a:lnTo>
                    <a:pt x="2243328" y="1591055"/>
                  </a:lnTo>
                  <a:lnTo>
                    <a:pt x="2404403" y="1591055"/>
                  </a:lnTo>
                  <a:lnTo>
                    <a:pt x="2378964" y="1612392"/>
                  </a:lnTo>
                  <a:lnTo>
                    <a:pt x="2350008" y="1629155"/>
                  </a:lnTo>
                  <a:lnTo>
                    <a:pt x="2343573" y="1632204"/>
                  </a:lnTo>
                  <a:close/>
                </a:path>
                <a:path w="2520950" h="1668779">
                  <a:moveTo>
                    <a:pt x="73152" y="1632204"/>
                  </a:moveTo>
                  <a:lnTo>
                    <a:pt x="36576" y="1595628"/>
                  </a:lnTo>
                  <a:lnTo>
                    <a:pt x="73152" y="1595628"/>
                  </a:lnTo>
                  <a:lnTo>
                    <a:pt x="73152" y="16322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7932" y="2587751"/>
              <a:ext cx="2374391" cy="1522475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954779" y="2514600"/>
              <a:ext cx="2520950" cy="1668780"/>
            </a:xfrm>
            <a:custGeom>
              <a:avLst/>
              <a:gdLst/>
              <a:ahLst/>
              <a:cxnLst/>
              <a:rect l="l" t="t" r="r" b="b"/>
              <a:pathLst>
                <a:path w="2520950" h="1668779">
                  <a:moveTo>
                    <a:pt x="2196084" y="1668780"/>
                  </a:moveTo>
                  <a:lnTo>
                    <a:pt x="0" y="1668780"/>
                  </a:lnTo>
                  <a:lnTo>
                    <a:pt x="0" y="324612"/>
                  </a:lnTo>
                  <a:lnTo>
                    <a:pt x="6096" y="260604"/>
                  </a:lnTo>
                  <a:lnTo>
                    <a:pt x="24384" y="199643"/>
                  </a:lnTo>
                  <a:lnTo>
                    <a:pt x="56388" y="143256"/>
                  </a:lnTo>
                  <a:lnTo>
                    <a:pt x="94488" y="96012"/>
                  </a:lnTo>
                  <a:lnTo>
                    <a:pt x="141732" y="56388"/>
                  </a:lnTo>
                  <a:lnTo>
                    <a:pt x="199644" y="25908"/>
                  </a:lnTo>
                  <a:lnTo>
                    <a:pt x="260604" y="6096"/>
                  </a:lnTo>
                  <a:lnTo>
                    <a:pt x="324612" y="0"/>
                  </a:lnTo>
                  <a:lnTo>
                    <a:pt x="2520696" y="0"/>
                  </a:lnTo>
                  <a:lnTo>
                    <a:pt x="2520696" y="36576"/>
                  </a:lnTo>
                  <a:lnTo>
                    <a:pt x="2447544" y="36576"/>
                  </a:lnTo>
                  <a:lnTo>
                    <a:pt x="2447544" y="73152"/>
                  </a:lnTo>
                  <a:lnTo>
                    <a:pt x="327660" y="73152"/>
                  </a:lnTo>
                  <a:lnTo>
                    <a:pt x="298704" y="74676"/>
                  </a:lnTo>
                  <a:lnTo>
                    <a:pt x="303276" y="74676"/>
                  </a:lnTo>
                  <a:lnTo>
                    <a:pt x="283972" y="77724"/>
                  </a:lnTo>
                  <a:lnTo>
                    <a:pt x="277368" y="77724"/>
                  </a:lnTo>
                  <a:lnTo>
                    <a:pt x="255422" y="83820"/>
                  </a:lnTo>
                  <a:lnTo>
                    <a:pt x="252984" y="83820"/>
                  </a:lnTo>
                  <a:lnTo>
                    <a:pt x="225552" y="94488"/>
                  </a:lnTo>
                  <a:lnTo>
                    <a:pt x="226885" y="94488"/>
                  </a:lnTo>
                  <a:lnTo>
                    <a:pt x="207454" y="103632"/>
                  </a:lnTo>
                  <a:lnTo>
                    <a:pt x="207264" y="103632"/>
                  </a:lnTo>
                  <a:lnTo>
                    <a:pt x="204216" y="105156"/>
                  </a:lnTo>
                  <a:lnTo>
                    <a:pt x="204554" y="105156"/>
                  </a:lnTo>
                  <a:lnTo>
                    <a:pt x="188298" y="114300"/>
                  </a:lnTo>
                  <a:lnTo>
                    <a:pt x="187452" y="114300"/>
                  </a:lnTo>
                  <a:lnTo>
                    <a:pt x="182880" y="117348"/>
                  </a:lnTo>
                  <a:lnTo>
                    <a:pt x="183741" y="117348"/>
                  </a:lnTo>
                  <a:lnTo>
                    <a:pt x="150345" y="144780"/>
                  </a:lnTo>
                  <a:lnTo>
                    <a:pt x="149352" y="144780"/>
                  </a:lnTo>
                  <a:lnTo>
                    <a:pt x="144780" y="149352"/>
                  </a:lnTo>
                  <a:lnTo>
                    <a:pt x="145596" y="149352"/>
                  </a:lnTo>
                  <a:lnTo>
                    <a:pt x="118055" y="182880"/>
                  </a:lnTo>
                  <a:lnTo>
                    <a:pt x="117348" y="182880"/>
                  </a:lnTo>
                  <a:lnTo>
                    <a:pt x="114300" y="187452"/>
                  </a:lnTo>
                  <a:lnTo>
                    <a:pt x="114490" y="187452"/>
                  </a:lnTo>
                  <a:lnTo>
                    <a:pt x="104013" y="204216"/>
                  </a:lnTo>
                  <a:lnTo>
                    <a:pt x="103632" y="204216"/>
                  </a:lnTo>
                  <a:lnTo>
                    <a:pt x="102108" y="207264"/>
                  </a:lnTo>
                  <a:lnTo>
                    <a:pt x="93591" y="225552"/>
                  </a:lnTo>
                  <a:lnTo>
                    <a:pt x="92964" y="225552"/>
                  </a:lnTo>
                  <a:lnTo>
                    <a:pt x="83820" y="252983"/>
                  </a:lnTo>
                  <a:lnTo>
                    <a:pt x="84497" y="252983"/>
                  </a:lnTo>
                  <a:lnTo>
                    <a:pt x="78570" y="274319"/>
                  </a:lnTo>
                  <a:lnTo>
                    <a:pt x="77724" y="274319"/>
                  </a:lnTo>
                  <a:lnTo>
                    <a:pt x="73152" y="303276"/>
                  </a:lnTo>
                  <a:lnTo>
                    <a:pt x="74435" y="303276"/>
                  </a:lnTo>
                  <a:lnTo>
                    <a:pt x="73232" y="326136"/>
                  </a:lnTo>
                  <a:lnTo>
                    <a:pt x="73152" y="1595628"/>
                  </a:lnTo>
                  <a:lnTo>
                    <a:pt x="36576" y="1595628"/>
                  </a:lnTo>
                  <a:lnTo>
                    <a:pt x="73152" y="1632204"/>
                  </a:lnTo>
                  <a:lnTo>
                    <a:pt x="2343573" y="1632204"/>
                  </a:lnTo>
                  <a:lnTo>
                    <a:pt x="2321052" y="1642872"/>
                  </a:lnTo>
                  <a:lnTo>
                    <a:pt x="2290572" y="1653540"/>
                  </a:lnTo>
                  <a:lnTo>
                    <a:pt x="2260092" y="1661159"/>
                  </a:lnTo>
                  <a:lnTo>
                    <a:pt x="2228088" y="1667255"/>
                  </a:lnTo>
                  <a:lnTo>
                    <a:pt x="2196084" y="1668780"/>
                  </a:lnTo>
                  <a:close/>
                </a:path>
                <a:path w="2520950" h="1668779">
                  <a:moveTo>
                    <a:pt x="2520696" y="1342644"/>
                  </a:moveTo>
                  <a:lnTo>
                    <a:pt x="2447544" y="1342644"/>
                  </a:lnTo>
                  <a:lnTo>
                    <a:pt x="2447544" y="36576"/>
                  </a:lnTo>
                  <a:lnTo>
                    <a:pt x="2484120" y="73152"/>
                  </a:lnTo>
                  <a:lnTo>
                    <a:pt x="2520696" y="73152"/>
                  </a:lnTo>
                  <a:lnTo>
                    <a:pt x="2520696" y="1342644"/>
                  </a:lnTo>
                  <a:close/>
                </a:path>
                <a:path w="2520950" h="1668779">
                  <a:moveTo>
                    <a:pt x="2520696" y="73152"/>
                  </a:moveTo>
                  <a:lnTo>
                    <a:pt x="2484120" y="73152"/>
                  </a:lnTo>
                  <a:lnTo>
                    <a:pt x="2447544" y="36576"/>
                  </a:lnTo>
                  <a:lnTo>
                    <a:pt x="2520696" y="36576"/>
                  </a:lnTo>
                  <a:lnTo>
                    <a:pt x="2520696" y="73152"/>
                  </a:lnTo>
                  <a:close/>
                </a:path>
                <a:path w="2520950" h="1668779">
                  <a:moveTo>
                    <a:pt x="274320" y="79248"/>
                  </a:moveTo>
                  <a:lnTo>
                    <a:pt x="277368" y="77724"/>
                  </a:lnTo>
                  <a:lnTo>
                    <a:pt x="283972" y="77724"/>
                  </a:lnTo>
                  <a:lnTo>
                    <a:pt x="274320" y="79248"/>
                  </a:lnTo>
                  <a:close/>
                </a:path>
                <a:path w="2520950" h="1668779">
                  <a:moveTo>
                    <a:pt x="249936" y="85344"/>
                  </a:moveTo>
                  <a:lnTo>
                    <a:pt x="252984" y="83820"/>
                  </a:lnTo>
                  <a:lnTo>
                    <a:pt x="255422" y="83820"/>
                  </a:lnTo>
                  <a:lnTo>
                    <a:pt x="249936" y="85344"/>
                  </a:lnTo>
                  <a:close/>
                </a:path>
                <a:path w="2520950" h="1668779">
                  <a:moveTo>
                    <a:pt x="226885" y="94488"/>
                  </a:moveTo>
                  <a:lnTo>
                    <a:pt x="225552" y="94488"/>
                  </a:lnTo>
                  <a:lnTo>
                    <a:pt x="230124" y="92964"/>
                  </a:lnTo>
                  <a:lnTo>
                    <a:pt x="226885" y="94488"/>
                  </a:lnTo>
                  <a:close/>
                </a:path>
                <a:path w="2520950" h="1668779">
                  <a:moveTo>
                    <a:pt x="204216" y="105156"/>
                  </a:moveTo>
                  <a:lnTo>
                    <a:pt x="207264" y="103632"/>
                  </a:lnTo>
                  <a:lnTo>
                    <a:pt x="206288" y="104180"/>
                  </a:lnTo>
                  <a:lnTo>
                    <a:pt x="204216" y="105156"/>
                  </a:lnTo>
                  <a:close/>
                </a:path>
                <a:path w="2520950" h="1668779">
                  <a:moveTo>
                    <a:pt x="206288" y="104180"/>
                  </a:moveTo>
                  <a:lnTo>
                    <a:pt x="207264" y="103632"/>
                  </a:lnTo>
                  <a:lnTo>
                    <a:pt x="207454" y="103632"/>
                  </a:lnTo>
                  <a:lnTo>
                    <a:pt x="206288" y="104180"/>
                  </a:lnTo>
                  <a:close/>
                </a:path>
                <a:path w="2520950" h="1668779">
                  <a:moveTo>
                    <a:pt x="204554" y="105156"/>
                  </a:moveTo>
                  <a:lnTo>
                    <a:pt x="204216" y="105156"/>
                  </a:lnTo>
                  <a:lnTo>
                    <a:pt x="206288" y="104180"/>
                  </a:lnTo>
                  <a:lnTo>
                    <a:pt x="204554" y="105156"/>
                  </a:lnTo>
                  <a:close/>
                </a:path>
                <a:path w="2520950" h="1668779">
                  <a:moveTo>
                    <a:pt x="182880" y="117348"/>
                  </a:moveTo>
                  <a:lnTo>
                    <a:pt x="187452" y="114300"/>
                  </a:lnTo>
                  <a:lnTo>
                    <a:pt x="185612" y="115810"/>
                  </a:lnTo>
                  <a:lnTo>
                    <a:pt x="182880" y="117348"/>
                  </a:lnTo>
                  <a:close/>
                </a:path>
                <a:path w="2520950" h="1668779">
                  <a:moveTo>
                    <a:pt x="185612" y="115810"/>
                  </a:moveTo>
                  <a:lnTo>
                    <a:pt x="187452" y="114300"/>
                  </a:lnTo>
                  <a:lnTo>
                    <a:pt x="188298" y="114300"/>
                  </a:lnTo>
                  <a:lnTo>
                    <a:pt x="185612" y="115810"/>
                  </a:lnTo>
                  <a:close/>
                </a:path>
                <a:path w="2520950" h="1668779">
                  <a:moveTo>
                    <a:pt x="183741" y="117348"/>
                  </a:moveTo>
                  <a:lnTo>
                    <a:pt x="182880" y="117348"/>
                  </a:lnTo>
                  <a:lnTo>
                    <a:pt x="185612" y="115810"/>
                  </a:lnTo>
                  <a:lnTo>
                    <a:pt x="183741" y="117348"/>
                  </a:lnTo>
                  <a:close/>
                </a:path>
                <a:path w="2520950" h="1668779">
                  <a:moveTo>
                    <a:pt x="144780" y="149352"/>
                  </a:moveTo>
                  <a:lnTo>
                    <a:pt x="149352" y="144780"/>
                  </a:lnTo>
                  <a:lnTo>
                    <a:pt x="147290" y="147290"/>
                  </a:lnTo>
                  <a:lnTo>
                    <a:pt x="144780" y="149352"/>
                  </a:lnTo>
                  <a:close/>
                </a:path>
                <a:path w="2520950" h="1668779">
                  <a:moveTo>
                    <a:pt x="147290" y="147290"/>
                  </a:moveTo>
                  <a:lnTo>
                    <a:pt x="149352" y="144780"/>
                  </a:lnTo>
                  <a:lnTo>
                    <a:pt x="150345" y="144780"/>
                  </a:lnTo>
                  <a:lnTo>
                    <a:pt x="147290" y="147290"/>
                  </a:lnTo>
                  <a:close/>
                </a:path>
                <a:path w="2520950" h="1668779">
                  <a:moveTo>
                    <a:pt x="145596" y="149352"/>
                  </a:moveTo>
                  <a:lnTo>
                    <a:pt x="144780" y="149352"/>
                  </a:lnTo>
                  <a:lnTo>
                    <a:pt x="147290" y="147290"/>
                  </a:lnTo>
                  <a:lnTo>
                    <a:pt x="145596" y="149352"/>
                  </a:lnTo>
                  <a:close/>
                </a:path>
                <a:path w="2520950" h="1668779">
                  <a:moveTo>
                    <a:pt x="114300" y="187452"/>
                  </a:moveTo>
                  <a:lnTo>
                    <a:pt x="117348" y="182880"/>
                  </a:lnTo>
                  <a:lnTo>
                    <a:pt x="115096" y="186482"/>
                  </a:lnTo>
                  <a:lnTo>
                    <a:pt x="114300" y="187452"/>
                  </a:lnTo>
                  <a:close/>
                </a:path>
                <a:path w="2520950" h="1668779">
                  <a:moveTo>
                    <a:pt x="115096" y="186482"/>
                  </a:moveTo>
                  <a:lnTo>
                    <a:pt x="117348" y="182880"/>
                  </a:lnTo>
                  <a:lnTo>
                    <a:pt x="118055" y="182880"/>
                  </a:lnTo>
                  <a:lnTo>
                    <a:pt x="115096" y="186482"/>
                  </a:lnTo>
                  <a:close/>
                </a:path>
                <a:path w="2520950" h="1668779">
                  <a:moveTo>
                    <a:pt x="114490" y="187452"/>
                  </a:moveTo>
                  <a:lnTo>
                    <a:pt x="114300" y="187452"/>
                  </a:lnTo>
                  <a:lnTo>
                    <a:pt x="115096" y="186482"/>
                  </a:lnTo>
                  <a:lnTo>
                    <a:pt x="114490" y="187452"/>
                  </a:lnTo>
                  <a:close/>
                </a:path>
                <a:path w="2520950" h="1668779">
                  <a:moveTo>
                    <a:pt x="102108" y="207264"/>
                  </a:moveTo>
                  <a:lnTo>
                    <a:pt x="103632" y="204216"/>
                  </a:lnTo>
                  <a:lnTo>
                    <a:pt x="102470" y="206683"/>
                  </a:lnTo>
                  <a:lnTo>
                    <a:pt x="102108" y="207264"/>
                  </a:lnTo>
                  <a:close/>
                </a:path>
                <a:path w="2520950" h="1668779">
                  <a:moveTo>
                    <a:pt x="102470" y="206683"/>
                  </a:moveTo>
                  <a:lnTo>
                    <a:pt x="103632" y="204216"/>
                  </a:lnTo>
                  <a:lnTo>
                    <a:pt x="104013" y="204216"/>
                  </a:lnTo>
                  <a:lnTo>
                    <a:pt x="102470" y="206683"/>
                  </a:lnTo>
                  <a:close/>
                </a:path>
                <a:path w="2520950" h="1668779">
                  <a:moveTo>
                    <a:pt x="102197" y="207264"/>
                  </a:moveTo>
                  <a:lnTo>
                    <a:pt x="102470" y="206683"/>
                  </a:lnTo>
                  <a:lnTo>
                    <a:pt x="102197" y="207264"/>
                  </a:lnTo>
                  <a:close/>
                </a:path>
                <a:path w="2520950" h="1668779">
                  <a:moveTo>
                    <a:pt x="91440" y="230124"/>
                  </a:moveTo>
                  <a:lnTo>
                    <a:pt x="92964" y="225552"/>
                  </a:lnTo>
                  <a:lnTo>
                    <a:pt x="93591" y="225552"/>
                  </a:lnTo>
                  <a:lnTo>
                    <a:pt x="91440" y="230124"/>
                  </a:lnTo>
                  <a:close/>
                </a:path>
                <a:path w="2520950" h="1668779">
                  <a:moveTo>
                    <a:pt x="84497" y="252983"/>
                  </a:moveTo>
                  <a:lnTo>
                    <a:pt x="83820" y="252983"/>
                  </a:lnTo>
                  <a:lnTo>
                    <a:pt x="85344" y="249936"/>
                  </a:lnTo>
                  <a:lnTo>
                    <a:pt x="84497" y="252983"/>
                  </a:lnTo>
                  <a:close/>
                </a:path>
                <a:path w="2520950" h="1668779">
                  <a:moveTo>
                    <a:pt x="77724" y="277368"/>
                  </a:moveTo>
                  <a:lnTo>
                    <a:pt x="77724" y="274319"/>
                  </a:lnTo>
                  <a:lnTo>
                    <a:pt x="78570" y="274319"/>
                  </a:lnTo>
                  <a:lnTo>
                    <a:pt x="77724" y="277368"/>
                  </a:lnTo>
                  <a:close/>
                </a:path>
                <a:path w="2520950" h="1668779">
                  <a:moveTo>
                    <a:pt x="74435" y="303276"/>
                  </a:moveTo>
                  <a:lnTo>
                    <a:pt x="73152" y="303276"/>
                  </a:lnTo>
                  <a:lnTo>
                    <a:pt x="74676" y="298704"/>
                  </a:lnTo>
                  <a:lnTo>
                    <a:pt x="74435" y="303276"/>
                  </a:lnTo>
                  <a:close/>
                </a:path>
                <a:path w="2520950" h="1668779">
                  <a:moveTo>
                    <a:pt x="73152" y="327660"/>
                  </a:moveTo>
                  <a:lnTo>
                    <a:pt x="73152" y="326136"/>
                  </a:lnTo>
                  <a:lnTo>
                    <a:pt x="73152" y="327660"/>
                  </a:lnTo>
                  <a:close/>
                </a:path>
                <a:path w="2520950" h="1668779">
                  <a:moveTo>
                    <a:pt x="2446020" y="1370076"/>
                  </a:moveTo>
                  <a:lnTo>
                    <a:pt x="2447544" y="1341120"/>
                  </a:lnTo>
                  <a:lnTo>
                    <a:pt x="2447544" y="1342644"/>
                  </a:lnTo>
                  <a:lnTo>
                    <a:pt x="2520696" y="1342644"/>
                  </a:lnTo>
                  <a:lnTo>
                    <a:pt x="2520696" y="1344167"/>
                  </a:lnTo>
                  <a:lnTo>
                    <a:pt x="2519629" y="1365504"/>
                  </a:lnTo>
                  <a:lnTo>
                    <a:pt x="2447544" y="1365504"/>
                  </a:lnTo>
                  <a:lnTo>
                    <a:pt x="2446020" y="1370076"/>
                  </a:lnTo>
                  <a:close/>
                </a:path>
                <a:path w="2520950" h="1668779">
                  <a:moveTo>
                    <a:pt x="2516470" y="1394459"/>
                  </a:moveTo>
                  <a:lnTo>
                    <a:pt x="2442972" y="1394459"/>
                  </a:lnTo>
                  <a:lnTo>
                    <a:pt x="2447544" y="1365504"/>
                  </a:lnTo>
                  <a:lnTo>
                    <a:pt x="2519629" y="1365504"/>
                  </a:lnTo>
                  <a:lnTo>
                    <a:pt x="2519172" y="1374648"/>
                  </a:lnTo>
                  <a:lnTo>
                    <a:pt x="2516470" y="1394459"/>
                  </a:lnTo>
                  <a:close/>
                </a:path>
                <a:path w="2520950" h="1668779">
                  <a:moveTo>
                    <a:pt x="2435352" y="1418844"/>
                  </a:moveTo>
                  <a:lnTo>
                    <a:pt x="2442972" y="1391412"/>
                  </a:lnTo>
                  <a:lnTo>
                    <a:pt x="2442972" y="1394459"/>
                  </a:lnTo>
                  <a:lnTo>
                    <a:pt x="2516470" y="1394459"/>
                  </a:lnTo>
                  <a:lnTo>
                    <a:pt x="2514600" y="1408176"/>
                  </a:lnTo>
                  <a:lnTo>
                    <a:pt x="2512695" y="1415796"/>
                  </a:lnTo>
                  <a:lnTo>
                    <a:pt x="2436876" y="1415796"/>
                  </a:lnTo>
                  <a:lnTo>
                    <a:pt x="2435352" y="1418844"/>
                  </a:lnTo>
                  <a:close/>
                </a:path>
                <a:path w="2520950" h="1668779">
                  <a:moveTo>
                    <a:pt x="2427732" y="1441704"/>
                  </a:moveTo>
                  <a:lnTo>
                    <a:pt x="2436876" y="1415796"/>
                  </a:lnTo>
                  <a:lnTo>
                    <a:pt x="2512695" y="1415796"/>
                  </a:lnTo>
                  <a:lnTo>
                    <a:pt x="2506980" y="1438655"/>
                  </a:lnTo>
                  <a:lnTo>
                    <a:pt x="2429256" y="1438655"/>
                  </a:lnTo>
                  <a:lnTo>
                    <a:pt x="2427732" y="1441704"/>
                  </a:lnTo>
                  <a:close/>
                </a:path>
                <a:path w="2520950" h="1668779">
                  <a:moveTo>
                    <a:pt x="2496616" y="1464563"/>
                  </a:moveTo>
                  <a:lnTo>
                    <a:pt x="2417064" y="1464563"/>
                  </a:lnTo>
                  <a:lnTo>
                    <a:pt x="2418588" y="1461516"/>
                  </a:lnTo>
                  <a:lnTo>
                    <a:pt x="2429256" y="1438655"/>
                  </a:lnTo>
                  <a:lnTo>
                    <a:pt x="2506980" y="1438655"/>
                  </a:lnTo>
                  <a:lnTo>
                    <a:pt x="2496616" y="1464563"/>
                  </a:lnTo>
                  <a:close/>
                </a:path>
                <a:path w="2520950" h="1668779">
                  <a:moveTo>
                    <a:pt x="2418224" y="1462096"/>
                  </a:moveTo>
                  <a:lnTo>
                    <a:pt x="2418498" y="1461516"/>
                  </a:lnTo>
                  <a:lnTo>
                    <a:pt x="2418224" y="1462096"/>
                  </a:lnTo>
                  <a:close/>
                </a:path>
                <a:path w="2520950" h="1668779">
                  <a:moveTo>
                    <a:pt x="2417064" y="1464563"/>
                  </a:moveTo>
                  <a:lnTo>
                    <a:pt x="2418224" y="1462096"/>
                  </a:lnTo>
                  <a:lnTo>
                    <a:pt x="2418588" y="1461516"/>
                  </a:lnTo>
                  <a:lnTo>
                    <a:pt x="2417064" y="1464563"/>
                  </a:lnTo>
                  <a:close/>
                </a:path>
                <a:path w="2520950" h="1668779">
                  <a:moveTo>
                    <a:pt x="2405599" y="1482297"/>
                  </a:moveTo>
                  <a:lnTo>
                    <a:pt x="2418224" y="1462096"/>
                  </a:lnTo>
                  <a:lnTo>
                    <a:pt x="2417064" y="1464563"/>
                  </a:lnTo>
                  <a:lnTo>
                    <a:pt x="2496616" y="1464563"/>
                  </a:lnTo>
                  <a:lnTo>
                    <a:pt x="2494788" y="1469136"/>
                  </a:lnTo>
                  <a:lnTo>
                    <a:pt x="2489012" y="1481328"/>
                  </a:lnTo>
                  <a:lnTo>
                    <a:pt x="2406396" y="1481328"/>
                  </a:lnTo>
                  <a:lnTo>
                    <a:pt x="2405599" y="1482297"/>
                  </a:lnTo>
                  <a:close/>
                </a:path>
                <a:path w="2520950" h="1668779">
                  <a:moveTo>
                    <a:pt x="2403348" y="1485900"/>
                  </a:moveTo>
                  <a:lnTo>
                    <a:pt x="2405599" y="1482297"/>
                  </a:lnTo>
                  <a:lnTo>
                    <a:pt x="2406396" y="1481328"/>
                  </a:lnTo>
                  <a:lnTo>
                    <a:pt x="2403348" y="1485900"/>
                  </a:lnTo>
                  <a:close/>
                </a:path>
                <a:path w="2520950" h="1668779">
                  <a:moveTo>
                    <a:pt x="2486847" y="1485900"/>
                  </a:moveTo>
                  <a:lnTo>
                    <a:pt x="2403348" y="1485900"/>
                  </a:lnTo>
                  <a:lnTo>
                    <a:pt x="2406396" y="1481328"/>
                  </a:lnTo>
                  <a:lnTo>
                    <a:pt x="2489012" y="1481328"/>
                  </a:lnTo>
                  <a:lnTo>
                    <a:pt x="2486847" y="1485900"/>
                  </a:lnTo>
                  <a:close/>
                </a:path>
                <a:path w="2520950" h="1668779">
                  <a:moveTo>
                    <a:pt x="2373406" y="1521489"/>
                  </a:moveTo>
                  <a:lnTo>
                    <a:pt x="2405599" y="1482297"/>
                  </a:lnTo>
                  <a:lnTo>
                    <a:pt x="2403348" y="1485900"/>
                  </a:lnTo>
                  <a:lnTo>
                    <a:pt x="2486847" y="1485900"/>
                  </a:lnTo>
                  <a:lnTo>
                    <a:pt x="2481072" y="1498092"/>
                  </a:lnTo>
                  <a:lnTo>
                    <a:pt x="2468033" y="1519428"/>
                  </a:lnTo>
                  <a:lnTo>
                    <a:pt x="2375916" y="1519428"/>
                  </a:lnTo>
                  <a:lnTo>
                    <a:pt x="2373406" y="1521489"/>
                  </a:lnTo>
                  <a:close/>
                </a:path>
                <a:path w="2520950" h="1668779">
                  <a:moveTo>
                    <a:pt x="2371344" y="1524000"/>
                  </a:moveTo>
                  <a:lnTo>
                    <a:pt x="2373406" y="1521489"/>
                  </a:lnTo>
                  <a:lnTo>
                    <a:pt x="2375916" y="1519428"/>
                  </a:lnTo>
                  <a:lnTo>
                    <a:pt x="2371344" y="1524000"/>
                  </a:lnTo>
                  <a:close/>
                </a:path>
                <a:path w="2520950" h="1668779">
                  <a:moveTo>
                    <a:pt x="2465239" y="1524000"/>
                  </a:moveTo>
                  <a:lnTo>
                    <a:pt x="2371344" y="1524000"/>
                  </a:lnTo>
                  <a:lnTo>
                    <a:pt x="2375916" y="1519428"/>
                  </a:lnTo>
                  <a:lnTo>
                    <a:pt x="2468033" y="1519428"/>
                  </a:lnTo>
                  <a:lnTo>
                    <a:pt x="2465239" y="1524000"/>
                  </a:lnTo>
                  <a:close/>
                </a:path>
                <a:path w="2520950" h="1668779">
                  <a:moveTo>
                    <a:pt x="2440956" y="1554480"/>
                  </a:moveTo>
                  <a:lnTo>
                    <a:pt x="2333244" y="1554480"/>
                  </a:lnTo>
                  <a:lnTo>
                    <a:pt x="2373406" y="1521489"/>
                  </a:lnTo>
                  <a:lnTo>
                    <a:pt x="2371344" y="1524000"/>
                  </a:lnTo>
                  <a:lnTo>
                    <a:pt x="2465239" y="1524000"/>
                  </a:lnTo>
                  <a:lnTo>
                    <a:pt x="2464308" y="1525524"/>
                  </a:lnTo>
                  <a:lnTo>
                    <a:pt x="2440956" y="1554480"/>
                  </a:lnTo>
                  <a:close/>
                </a:path>
                <a:path w="2520950" h="1668779">
                  <a:moveTo>
                    <a:pt x="2314013" y="1564784"/>
                  </a:moveTo>
                  <a:lnTo>
                    <a:pt x="2337816" y="1549908"/>
                  </a:lnTo>
                  <a:lnTo>
                    <a:pt x="2333244" y="1554480"/>
                  </a:lnTo>
                  <a:lnTo>
                    <a:pt x="2440956" y="1554480"/>
                  </a:lnTo>
                  <a:lnTo>
                    <a:pt x="2433582" y="1563624"/>
                  </a:lnTo>
                  <a:lnTo>
                    <a:pt x="2316480" y="1563624"/>
                  </a:lnTo>
                  <a:lnTo>
                    <a:pt x="2314013" y="1564784"/>
                  </a:lnTo>
                  <a:close/>
                </a:path>
                <a:path w="2520950" h="1668779">
                  <a:moveTo>
                    <a:pt x="2313432" y="1565148"/>
                  </a:moveTo>
                  <a:lnTo>
                    <a:pt x="2314013" y="1564784"/>
                  </a:lnTo>
                  <a:lnTo>
                    <a:pt x="2316480" y="1563624"/>
                  </a:lnTo>
                  <a:lnTo>
                    <a:pt x="2313432" y="1565148"/>
                  </a:lnTo>
                  <a:close/>
                </a:path>
                <a:path w="2520950" h="1668779">
                  <a:moveTo>
                    <a:pt x="2432353" y="1565148"/>
                  </a:moveTo>
                  <a:lnTo>
                    <a:pt x="2313432" y="1565148"/>
                  </a:lnTo>
                  <a:lnTo>
                    <a:pt x="2316480" y="1563624"/>
                  </a:lnTo>
                  <a:lnTo>
                    <a:pt x="2433582" y="1563624"/>
                  </a:lnTo>
                  <a:lnTo>
                    <a:pt x="2432353" y="1565148"/>
                  </a:lnTo>
                  <a:close/>
                </a:path>
                <a:path w="2520950" h="1668779">
                  <a:moveTo>
                    <a:pt x="2290572" y="1575816"/>
                  </a:moveTo>
                  <a:lnTo>
                    <a:pt x="2314013" y="1564784"/>
                  </a:lnTo>
                  <a:lnTo>
                    <a:pt x="2313432" y="1565148"/>
                  </a:lnTo>
                  <a:lnTo>
                    <a:pt x="2432353" y="1565148"/>
                  </a:lnTo>
                  <a:lnTo>
                    <a:pt x="2426208" y="1572767"/>
                  </a:lnTo>
                  <a:lnTo>
                    <a:pt x="2424390" y="1574292"/>
                  </a:lnTo>
                  <a:lnTo>
                    <a:pt x="2295144" y="1574292"/>
                  </a:lnTo>
                  <a:lnTo>
                    <a:pt x="2290572" y="1575816"/>
                  </a:lnTo>
                  <a:close/>
                </a:path>
                <a:path w="2520950" h="1668779">
                  <a:moveTo>
                    <a:pt x="2411671" y="1584959"/>
                  </a:moveTo>
                  <a:lnTo>
                    <a:pt x="2267712" y="1584959"/>
                  </a:lnTo>
                  <a:lnTo>
                    <a:pt x="2295144" y="1574292"/>
                  </a:lnTo>
                  <a:lnTo>
                    <a:pt x="2424390" y="1574292"/>
                  </a:lnTo>
                  <a:lnTo>
                    <a:pt x="2411671" y="1584959"/>
                  </a:lnTo>
                  <a:close/>
                </a:path>
                <a:path w="2520950" h="1668779">
                  <a:moveTo>
                    <a:pt x="2404403" y="1591055"/>
                  </a:moveTo>
                  <a:lnTo>
                    <a:pt x="2243328" y="1591055"/>
                  </a:lnTo>
                  <a:lnTo>
                    <a:pt x="2270760" y="1583436"/>
                  </a:lnTo>
                  <a:lnTo>
                    <a:pt x="2267712" y="1584959"/>
                  </a:lnTo>
                  <a:lnTo>
                    <a:pt x="2411671" y="1584959"/>
                  </a:lnTo>
                  <a:lnTo>
                    <a:pt x="2404403" y="1591055"/>
                  </a:lnTo>
                  <a:close/>
                </a:path>
                <a:path w="2520950" h="1668779">
                  <a:moveTo>
                    <a:pt x="2343573" y="1632204"/>
                  </a:moveTo>
                  <a:lnTo>
                    <a:pt x="73152" y="1632204"/>
                  </a:lnTo>
                  <a:lnTo>
                    <a:pt x="73152" y="1595628"/>
                  </a:lnTo>
                  <a:lnTo>
                    <a:pt x="2193036" y="1595628"/>
                  </a:lnTo>
                  <a:lnTo>
                    <a:pt x="2221992" y="1594104"/>
                  </a:lnTo>
                  <a:lnTo>
                    <a:pt x="2217420" y="1594104"/>
                  </a:lnTo>
                  <a:lnTo>
                    <a:pt x="2246376" y="1589532"/>
                  </a:lnTo>
                  <a:lnTo>
                    <a:pt x="2243328" y="1591055"/>
                  </a:lnTo>
                  <a:lnTo>
                    <a:pt x="2404403" y="1591055"/>
                  </a:lnTo>
                  <a:lnTo>
                    <a:pt x="2378964" y="1612392"/>
                  </a:lnTo>
                  <a:lnTo>
                    <a:pt x="2350008" y="1629155"/>
                  </a:lnTo>
                  <a:lnTo>
                    <a:pt x="2343573" y="1632204"/>
                  </a:lnTo>
                  <a:close/>
                </a:path>
                <a:path w="2520950" h="1668779">
                  <a:moveTo>
                    <a:pt x="73152" y="1632204"/>
                  </a:moveTo>
                  <a:lnTo>
                    <a:pt x="36576" y="1595628"/>
                  </a:lnTo>
                  <a:lnTo>
                    <a:pt x="73152" y="1595628"/>
                  </a:lnTo>
                  <a:lnTo>
                    <a:pt x="73152" y="16322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4139184" y="2583180"/>
            <a:ext cx="5499100" cy="3644265"/>
            <a:chOff x="4139184" y="2583180"/>
            <a:chExt cx="5499100" cy="3644265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7604" y="2657856"/>
              <a:ext cx="2485643" cy="157734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664452" y="2583180"/>
              <a:ext cx="2632075" cy="1725295"/>
            </a:xfrm>
            <a:custGeom>
              <a:avLst/>
              <a:gdLst/>
              <a:ahLst/>
              <a:cxnLst/>
              <a:rect l="l" t="t" r="r" b="b"/>
              <a:pathLst>
                <a:path w="2632075" h="1725295">
                  <a:moveTo>
                    <a:pt x="2631948" y="1725168"/>
                  </a:moveTo>
                  <a:lnTo>
                    <a:pt x="335280" y="1725168"/>
                  </a:lnTo>
                  <a:lnTo>
                    <a:pt x="303276" y="1723644"/>
                  </a:lnTo>
                  <a:lnTo>
                    <a:pt x="236219" y="1709928"/>
                  </a:lnTo>
                  <a:lnTo>
                    <a:pt x="176783" y="1685544"/>
                  </a:lnTo>
                  <a:lnTo>
                    <a:pt x="121920" y="1648968"/>
                  </a:lnTo>
                  <a:lnTo>
                    <a:pt x="76200" y="1603248"/>
                  </a:lnTo>
                  <a:lnTo>
                    <a:pt x="41148" y="1549908"/>
                  </a:lnTo>
                  <a:lnTo>
                    <a:pt x="15240" y="1488948"/>
                  </a:lnTo>
                  <a:lnTo>
                    <a:pt x="1524" y="1423416"/>
                  </a:lnTo>
                  <a:lnTo>
                    <a:pt x="0" y="1389888"/>
                  </a:lnTo>
                  <a:lnTo>
                    <a:pt x="0" y="0"/>
                  </a:lnTo>
                  <a:lnTo>
                    <a:pt x="2296668" y="0"/>
                  </a:lnTo>
                  <a:lnTo>
                    <a:pt x="2328672" y="3048"/>
                  </a:lnTo>
                  <a:lnTo>
                    <a:pt x="2395728" y="15240"/>
                  </a:lnTo>
                  <a:lnTo>
                    <a:pt x="2448729" y="38100"/>
                  </a:lnTo>
                  <a:lnTo>
                    <a:pt x="73152" y="38100"/>
                  </a:lnTo>
                  <a:lnTo>
                    <a:pt x="36576" y="74676"/>
                  </a:lnTo>
                  <a:lnTo>
                    <a:pt x="73152" y="74676"/>
                  </a:lnTo>
                  <a:lnTo>
                    <a:pt x="73232" y="1389888"/>
                  </a:lnTo>
                  <a:lnTo>
                    <a:pt x="74676" y="1417320"/>
                  </a:lnTo>
                  <a:lnTo>
                    <a:pt x="75157" y="1417320"/>
                  </a:lnTo>
                  <a:lnTo>
                    <a:pt x="78766" y="1440180"/>
                  </a:lnTo>
                  <a:lnTo>
                    <a:pt x="77724" y="1440180"/>
                  </a:lnTo>
                  <a:lnTo>
                    <a:pt x="84541" y="1466088"/>
                  </a:lnTo>
                  <a:lnTo>
                    <a:pt x="83820" y="1466088"/>
                  </a:lnTo>
                  <a:lnTo>
                    <a:pt x="93302" y="1490472"/>
                  </a:lnTo>
                  <a:lnTo>
                    <a:pt x="92964" y="1490472"/>
                  </a:lnTo>
                  <a:lnTo>
                    <a:pt x="103721" y="1513332"/>
                  </a:lnTo>
                  <a:lnTo>
                    <a:pt x="105156" y="1516380"/>
                  </a:lnTo>
                  <a:lnTo>
                    <a:pt x="105536" y="1516380"/>
                  </a:lnTo>
                  <a:lnTo>
                    <a:pt x="118872" y="1537716"/>
                  </a:lnTo>
                  <a:lnTo>
                    <a:pt x="119583" y="1537716"/>
                  </a:lnTo>
                  <a:lnTo>
                    <a:pt x="134112" y="1557528"/>
                  </a:lnTo>
                  <a:lnTo>
                    <a:pt x="135200" y="1557528"/>
                  </a:lnTo>
                  <a:lnTo>
                    <a:pt x="149569" y="1574292"/>
                  </a:lnTo>
                  <a:lnTo>
                    <a:pt x="149352" y="1574292"/>
                  </a:lnTo>
                  <a:lnTo>
                    <a:pt x="150876" y="1575816"/>
                  </a:lnTo>
                  <a:lnTo>
                    <a:pt x="151130" y="1575816"/>
                  </a:lnTo>
                  <a:lnTo>
                    <a:pt x="168909" y="1591055"/>
                  </a:lnTo>
                  <a:lnTo>
                    <a:pt x="167640" y="1591055"/>
                  </a:lnTo>
                  <a:lnTo>
                    <a:pt x="190500" y="1609344"/>
                  </a:lnTo>
                  <a:lnTo>
                    <a:pt x="192633" y="1609344"/>
                  </a:lnTo>
                  <a:lnTo>
                    <a:pt x="210769" y="1620012"/>
                  </a:lnTo>
                  <a:lnTo>
                    <a:pt x="210312" y="1620012"/>
                  </a:lnTo>
                  <a:lnTo>
                    <a:pt x="213360" y="1621536"/>
                  </a:lnTo>
                  <a:lnTo>
                    <a:pt x="213550" y="1621536"/>
                  </a:lnTo>
                  <a:lnTo>
                    <a:pt x="236219" y="1632204"/>
                  </a:lnTo>
                  <a:lnTo>
                    <a:pt x="237090" y="1632204"/>
                  </a:lnTo>
                  <a:lnTo>
                    <a:pt x="256685" y="1639824"/>
                  </a:lnTo>
                  <a:lnTo>
                    <a:pt x="256031" y="1639824"/>
                  </a:lnTo>
                  <a:lnTo>
                    <a:pt x="260604" y="1641348"/>
                  </a:lnTo>
                  <a:lnTo>
                    <a:pt x="262128" y="1641348"/>
                  </a:lnTo>
                  <a:lnTo>
                    <a:pt x="286512" y="1647444"/>
                  </a:lnTo>
                  <a:lnTo>
                    <a:pt x="281940" y="1647444"/>
                  </a:lnTo>
                  <a:lnTo>
                    <a:pt x="312419" y="1650492"/>
                  </a:lnTo>
                  <a:lnTo>
                    <a:pt x="307848" y="1650492"/>
                  </a:lnTo>
                  <a:lnTo>
                    <a:pt x="338328" y="1652016"/>
                  </a:lnTo>
                  <a:lnTo>
                    <a:pt x="2558796" y="1652016"/>
                  </a:lnTo>
                  <a:lnTo>
                    <a:pt x="2558796" y="1688592"/>
                  </a:lnTo>
                  <a:lnTo>
                    <a:pt x="2631948" y="1688592"/>
                  </a:lnTo>
                  <a:lnTo>
                    <a:pt x="2631948" y="1725168"/>
                  </a:lnTo>
                  <a:close/>
                </a:path>
                <a:path w="2632075" h="1725295">
                  <a:moveTo>
                    <a:pt x="73152" y="74676"/>
                  </a:moveTo>
                  <a:lnTo>
                    <a:pt x="36576" y="74676"/>
                  </a:lnTo>
                  <a:lnTo>
                    <a:pt x="73152" y="38100"/>
                  </a:lnTo>
                  <a:lnTo>
                    <a:pt x="73152" y="74676"/>
                  </a:lnTo>
                  <a:close/>
                </a:path>
                <a:path w="2632075" h="1725295">
                  <a:moveTo>
                    <a:pt x="2374392" y="86868"/>
                  </a:moveTo>
                  <a:lnTo>
                    <a:pt x="2345436" y="79248"/>
                  </a:lnTo>
                  <a:lnTo>
                    <a:pt x="2350008" y="79248"/>
                  </a:lnTo>
                  <a:lnTo>
                    <a:pt x="2319528" y="74676"/>
                  </a:lnTo>
                  <a:lnTo>
                    <a:pt x="73152" y="74676"/>
                  </a:lnTo>
                  <a:lnTo>
                    <a:pt x="73152" y="38100"/>
                  </a:lnTo>
                  <a:lnTo>
                    <a:pt x="2448729" y="38100"/>
                  </a:lnTo>
                  <a:lnTo>
                    <a:pt x="2455164" y="41148"/>
                  </a:lnTo>
                  <a:lnTo>
                    <a:pt x="2484119" y="57912"/>
                  </a:lnTo>
                  <a:lnTo>
                    <a:pt x="2510027" y="77724"/>
                  </a:lnTo>
                  <a:lnTo>
                    <a:pt x="2518192" y="85344"/>
                  </a:lnTo>
                  <a:lnTo>
                    <a:pt x="2371344" y="85344"/>
                  </a:lnTo>
                  <a:lnTo>
                    <a:pt x="2374392" y="86868"/>
                  </a:lnTo>
                  <a:close/>
                </a:path>
                <a:path w="2632075" h="1725295">
                  <a:moveTo>
                    <a:pt x="2324100" y="76200"/>
                  </a:moveTo>
                  <a:lnTo>
                    <a:pt x="2293620" y="74676"/>
                  </a:lnTo>
                  <a:lnTo>
                    <a:pt x="2319528" y="74676"/>
                  </a:lnTo>
                  <a:lnTo>
                    <a:pt x="2324100" y="76200"/>
                  </a:lnTo>
                  <a:close/>
                </a:path>
                <a:path w="2632075" h="1725295">
                  <a:moveTo>
                    <a:pt x="2398776" y="96012"/>
                  </a:moveTo>
                  <a:lnTo>
                    <a:pt x="2371344" y="85344"/>
                  </a:lnTo>
                  <a:lnTo>
                    <a:pt x="2518192" y="85344"/>
                  </a:lnTo>
                  <a:lnTo>
                    <a:pt x="2527989" y="94488"/>
                  </a:lnTo>
                  <a:lnTo>
                    <a:pt x="2395728" y="94488"/>
                  </a:lnTo>
                  <a:lnTo>
                    <a:pt x="2398776" y="96012"/>
                  </a:lnTo>
                  <a:close/>
                </a:path>
                <a:path w="2632075" h="1725295">
                  <a:moveTo>
                    <a:pt x="2419349" y="105604"/>
                  </a:moveTo>
                  <a:lnTo>
                    <a:pt x="2395728" y="94488"/>
                  </a:lnTo>
                  <a:lnTo>
                    <a:pt x="2527989" y="94488"/>
                  </a:lnTo>
                  <a:lnTo>
                    <a:pt x="2532888" y="99060"/>
                  </a:lnTo>
                  <a:lnTo>
                    <a:pt x="2538603" y="105156"/>
                  </a:lnTo>
                  <a:lnTo>
                    <a:pt x="2418588" y="105156"/>
                  </a:lnTo>
                  <a:lnTo>
                    <a:pt x="2419349" y="105604"/>
                  </a:lnTo>
                  <a:close/>
                </a:path>
                <a:path w="2632075" h="1725295">
                  <a:moveTo>
                    <a:pt x="2421636" y="106680"/>
                  </a:moveTo>
                  <a:lnTo>
                    <a:pt x="2419349" y="105604"/>
                  </a:lnTo>
                  <a:lnTo>
                    <a:pt x="2418588" y="105156"/>
                  </a:lnTo>
                  <a:lnTo>
                    <a:pt x="2421636" y="106680"/>
                  </a:lnTo>
                  <a:close/>
                </a:path>
                <a:path w="2632075" h="1725295">
                  <a:moveTo>
                    <a:pt x="2540031" y="106680"/>
                  </a:moveTo>
                  <a:lnTo>
                    <a:pt x="2421636" y="106680"/>
                  </a:lnTo>
                  <a:lnTo>
                    <a:pt x="2418588" y="105156"/>
                  </a:lnTo>
                  <a:lnTo>
                    <a:pt x="2538603" y="105156"/>
                  </a:lnTo>
                  <a:lnTo>
                    <a:pt x="2540031" y="106680"/>
                  </a:lnTo>
                  <a:close/>
                </a:path>
                <a:path w="2632075" h="1725295">
                  <a:moveTo>
                    <a:pt x="2552890" y="120396"/>
                  </a:moveTo>
                  <a:lnTo>
                    <a:pt x="2444496" y="120396"/>
                  </a:lnTo>
                  <a:lnTo>
                    <a:pt x="2419349" y="105604"/>
                  </a:lnTo>
                  <a:lnTo>
                    <a:pt x="2421636" y="106680"/>
                  </a:lnTo>
                  <a:lnTo>
                    <a:pt x="2540031" y="106680"/>
                  </a:lnTo>
                  <a:lnTo>
                    <a:pt x="2552890" y="120396"/>
                  </a:lnTo>
                  <a:close/>
                </a:path>
                <a:path w="2632075" h="1725295">
                  <a:moveTo>
                    <a:pt x="2464308" y="135636"/>
                  </a:moveTo>
                  <a:lnTo>
                    <a:pt x="2441448" y="118872"/>
                  </a:lnTo>
                  <a:lnTo>
                    <a:pt x="2444496" y="120396"/>
                  </a:lnTo>
                  <a:lnTo>
                    <a:pt x="2552890" y="120396"/>
                  </a:lnTo>
                  <a:lnTo>
                    <a:pt x="2555748" y="123444"/>
                  </a:lnTo>
                  <a:lnTo>
                    <a:pt x="2562202" y="132588"/>
                  </a:lnTo>
                  <a:lnTo>
                    <a:pt x="2461260" y="132588"/>
                  </a:lnTo>
                  <a:lnTo>
                    <a:pt x="2464308" y="135636"/>
                  </a:lnTo>
                  <a:close/>
                </a:path>
                <a:path w="2632075" h="1725295">
                  <a:moveTo>
                    <a:pt x="2575898" y="152400"/>
                  </a:moveTo>
                  <a:lnTo>
                    <a:pt x="2482596" y="152400"/>
                  </a:lnTo>
                  <a:lnTo>
                    <a:pt x="2461260" y="132588"/>
                  </a:lnTo>
                  <a:lnTo>
                    <a:pt x="2562202" y="132588"/>
                  </a:lnTo>
                  <a:lnTo>
                    <a:pt x="2574035" y="149352"/>
                  </a:lnTo>
                  <a:lnTo>
                    <a:pt x="2575898" y="152400"/>
                  </a:lnTo>
                  <a:close/>
                </a:path>
                <a:path w="2632075" h="1725295">
                  <a:moveTo>
                    <a:pt x="2587074" y="170688"/>
                  </a:moveTo>
                  <a:lnTo>
                    <a:pt x="2499360" y="170688"/>
                  </a:lnTo>
                  <a:lnTo>
                    <a:pt x="2479548" y="150876"/>
                  </a:lnTo>
                  <a:lnTo>
                    <a:pt x="2482596" y="152400"/>
                  </a:lnTo>
                  <a:lnTo>
                    <a:pt x="2575898" y="152400"/>
                  </a:lnTo>
                  <a:lnTo>
                    <a:pt x="2587074" y="170688"/>
                  </a:lnTo>
                  <a:close/>
                </a:path>
                <a:path w="2632075" h="1725295">
                  <a:moveTo>
                    <a:pt x="2514600" y="192024"/>
                  </a:moveTo>
                  <a:lnTo>
                    <a:pt x="2497835" y="169164"/>
                  </a:lnTo>
                  <a:lnTo>
                    <a:pt x="2499360" y="170688"/>
                  </a:lnTo>
                  <a:lnTo>
                    <a:pt x="2587074" y="170688"/>
                  </a:lnTo>
                  <a:lnTo>
                    <a:pt x="2590800" y="176783"/>
                  </a:lnTo>
                  <a:lnTo>
                    <a:pt x="2596896" y="188976"/>
                  </a:lnTo>
                  <a:lnTo>
                    <a:pt x="2513076" y="188976"/>
                  </a:lnTo>
                  <a:lnTo>
                    <a:pt x="2514600" y="192024"/>
                  </a:lnTo>
                  <a:close/>
                </a:path>
                <a:path w="2632075" h="1725295">
                  <a:moveTo>
                    <a:pt x="2527953" y="212779"/>
                  </a:moveTo>
                  <a:lnTo>
                    <a:pt x="2513076" y="188976"/>
                  </a:lnTo>
                  <a:lnTo>
                    <a:pt x="2596896" y="188976"/>
                  </a:lnTo>
                  <a:lnTo>
                    <a:pt x="2606040" y="207264"/>
                  </a:lnTo>
                  <a:lnTo>
                    <a:pt x="2607106" y="210312"/>
                  </a:lnTo>
                  <a:lnTo>
                    <a:pt x="2526792" y="210312"/>
                  </a:lnTo>
                  <a:lnTo>
                    <a:pt x="2527953" y="212779"/>
                  </a:lnTo>
                  <a:close/>
                </a:path>
                <a:path w="2632075" h="1725295">
                  <a:moveTo>
                    <a:pt x="2528316" y="213360"/>
                  </a:moveTo>
                  <a:lnTo>
                    <a:pt x="2527953" y="212779"/>
                  </a:lnTo>
                  <a:lnTo>
                    <a:pt x="2526792" y="210312"/>
                  </a:lnTo>
                  <a:lnTo>
                    <a:pt x="2528316" y="213360"/>
                  </a:lnTo>
                  <a:close/>
                </a:path>
                <a:path w="2632075" h="1725295">
                  <a:moveTo>
                    <a:pt x="2608173" y="213360"/>
                  </a:moveTo>
                  <a:lnTo>
                    <a:pt x="2528316" y="213360"/>
                  </a:lnTo>
                  <a:lnTo>
                    <a:pt x="2526792" y="210312"/>
                  </a:lnTo>
                  <a:lnTo>
                    <a:pt x="2607106" y="210312"/>
                  </a:lnTo>
                  <a:lnTo>
                    <a:pt x="2608173" y="213360"/>
                  </a:lnTo>
                  <a:close/>
                </a:path>
                <a:path w="2632075" h="1725295">
                  <a:moveTo>
                    <a:pt x="2616174" y="236219"/>
                  </a:moveTo>
                  <a:lnTo>
                    <a:pt x="2538984" y="236219"/>
                  </a:lnTo>
                  <a:lnTo>
                    <a:pt x="2527953" y="212779"/>
                  </a:lnTo>
                  <a:lnTo>
                    <a:pt x="2528316" y="213360"/>
                  </a:lnTo>
                  <a:lnTo>
                    <a:pt x="2608173" y="213360"/>
                  </a:lnTo>
                  <a:lnTo>
                    <a:pt x="2616174" y="236219"/>
                  </a:lnTo>
                  <a:close/>
                </a:path>
                <a:path w="2632075" h="1725295">
                  <a:moveTo>
                    <a:pt x="2623239" y="260604"/>
                  </a:moveTo>
                  <a:lnTo>
                    <a:pt x="2548127" y="260604"/>
                  </a:lnTo>
                  <a:lnTo>
                    <a:pt x="2537460" y="233172"/>
                  </a:lnTo>
                  <a:lnTo>
                    <a:pt x="2538984" y="236219"/>
                  </a:lnTo>
                  <a:lnTo>
                    <a:pt x="2616174" y="236219"/>
                  </a:lnTo>
                  <a:lnTo>
                    <a:pt x="2616708" y="237743"/>
                  </a:lnTo>
                  <a:lnTo>
                    <a:pt x="2623239" y="260604"/>
                  </a:lnTo>
                  <a:close/>
                </a:path>
                <a:path w="2632075" h="1725295">
                  <a:moveTo>
                    <a:pt x="2628138" y="286512"/>
                  </a:moveTo>
                  <a:lnTo>
                    <a:pt x="2554224" y="286512"/>
                  </a:lnTo>
                  <a:lnTo>
                    <a:pt x="2546603" y="257556"/>
                  </a:lnTo>
                  <a:lnTo>
                    <a:pt x="2548127" y="260604"/>
                  </a:lnTo>
                  <a:lnTo>
                    <a:pt x="2623239" y="260604"/>
                  </a:lnTo>
                  <a:lnTo>
                    <a:pt x="2625852" y="269748"/>
                  </a:lnTo>
                  <a:lnTo>
                    <a:pt x="2628138" y="286512"/>
                  </a:lnTo>
                  <a:close/>
                </a:path>
                <a:path w="2632075" h="1725295">
                  <a:moveTo>
                    <a:pt x="2557272" y="312419"/>
                  </a:moveTo>
                  <a:lnTo>
                    <a:pt x="2552700" y="283464"/>
                  </a:lnTo>
                  <a:lnTo>
                    <a:pt x="2554224" y="286512"/>
                  </a:lnTo>
                  <a:lnTo>
                    <a:pt x="2628138" y="286512"/>
                  </a:lnTo>
                  <a:lnTo>
                    <a:pt x="2630424" y="303276"/>
                  </a:lnTo>
                  <a:lnTo>
                    <a:pt x="2630701" y="309372"/>
                  </a:lnTo>
                  <a:lnTo>
                    <a:pt x="2557272" y="309372"/>
                  </a:lnTo>
                  <a:lnTo>
                    <a:pt x="2557272" y="312419"/>
                  </a:lnTo>
                  <a:close/>
                </a:path>
                <a:path w="2632075" h="1725295">
                  <a:moveTo>
                    <a:pt x="2558796" y="1688592"/>
                  </a:moveTo>
                  <a:lnTo>
                    <a:pt x="2558796" y="336804"/>
                  </a:lnTo>
                  <a:lnTo>
                    <a:pt x="2557272" y="309372"/>
                  </a:lnTo>
                  <a:lnTo>
                    <a:pt x="2630701" y="309372"/>
                  </a:lnTo>
                  <a:lnTo>
                    <a:pt x="2631948" y="336804"/>
                  </a:lnTo>
                  <a:lnTo>
                    <a:pt x="2631948" y="1652016"/>
                  </a:lnTo>
                  <a:lnTo>
                    <a:pt x="2595372" y="1652016"/>
                  </a:lnTo>
                  <a:lnTo>
                    <a:pt x="2558796" y="1688592"/>
                  </a:lnTo>
                  <a:close/>
                </a:path>
                <a:path w="2632075" h="1725295">
                  <a:moveTo>
                    <a:pt x="2558796" y="338328"/>
                  </a:moveTo>
                  <a:lnTo>
                    <a:pt x="2558716" y="336804"/>
                  </a:lnTo>
                  <a:lnTo>
                    <a:pt x="2558796" y="338328"/>
                  </a:lnTo>
                  <a:close/>
                </a:path>
                <a:path w="2632075" h="1725295">
                  <a:moveTo>
                    <a:pt x="73232" y="1389888"/>
                  </a:moveTo>
                  <a:lnTo>
                    <a:pt x="73152" y="1388363"/>
                  </a:lnTo>
                  <a:lnTo>
                    <a:pt x="73232" y="1389888"/>
                  </a:lnTo>
                  <a:close/>
                </a:path>
                <a:path w="2632075" h="1725295">
                  <a:moveTo>
                    <a:pt x="75157" y="1417320"/>
                  </a:moveTo>
                  <a:lnTo>
                    <a:pt x="74676" y="1417320"/>
                  </a:lnTo>
                  <a:lnTo>
                    <a:pt x="74676" y="1414272"/>
                  </a:lnTo>
                  <a:lnTo>
                    <a:pt x="75157" y="1417320"/>
                  </a:lnTo>
                  <a:close/>
                </a:path>
                <a:path w="2632075" h="1725295">
                  <a:moveTo>
                    <a:pt x="79248" y="1443228"/>
                  </a:moveTo>
                  <a:lnTo>
                    <a:pt x="77724" y="1440180"/>
                  </a:lnTo>
                  <a:lnTo>
                    <a:pt x="78766" y="1440180"/>
                  </a:lnTo>
                  <a:lnTo>
                    <a:pt x="79248" y="1443228"/>
                  </a:lnTo>
                  <a:close/>
                </a:path>
                <a:path w="2632075" h="1725295">
                  <a:moveTo>
                    <a:pt x="85344" y="1469136"/>
                  </a:moveTo>
                  <a:lnTo>
                    <a:pt x="83820" y="1466088"/>
                  </a:lnTo>
                  <a:lnTo>
                    <a:pt x="84541" y="1466088"/>
                  </a:lnTo>
                  <a:lnTo>
                    <a:pt x="85344" y="1469136"/>
                  </a:lnTo>
                  <a:close/>
                </a:path>
                <a:path w="2632075" h="1725295">
                  <a:moveTo>
                    <a:pt x="94488" y="1493520"/>
                  </a:moveTo>
                  <a:lnTo>
                    <a:pt x="92964" y="1490472"/>
                  </a:lnTo>
                  <a:lnTo>
                    <a:pt x="93302" y="1490472"/>
                  </a:lnTo>
                  <a:lnTo>
                    <a:pt x="94488" y="1493520"/>
                  </a:lnTo>
                  <a:close/>
                </a:path>
                <a:path w="2632075" h="1725295">
                  <a:moveTo>
                    <a:pt x="105156" y="1516380"/>
                  </a:moveTo>
                  <a:lnTo>
                    <a:pt x="103632" y="1513332"/>
                  </a:lnTo>
                  <a:lnTo>
                    <a:pt x="103995" y="1513912"/>
                  </a:lnTo>
                  <a:lnTo>
                    <a:pt x="105156" y="1516380"/>
                  </a:lnTo>
                  <a:close/>
                </a:path>
                <a:path w="2632075" h="1725295">
                  <a:moveTo>
                    <a:pt x="103995" y="1513912"/>
                  </a:moveTo>
                  <a:lnTo>
                    <a:pt x="103632" y="1513332"/>
                  </a:lnTo>
                  <a:lnTo>
                    <a:pt x="103995" y="1513912"/>
                  </a:lnTo>
                  <a:close/>
                </a:path>
                <a:path w="2632075" h="1725295">
                  <a:moveTo>
                    <a:pt x="105536" y="1516380"/>
                  </a:moveTo>
                  <a:lnTo>
                    <a:pt x="105156" y="1516380"/>
                  </a:lnTo>
                  <a:lnTo>
                    <a:pt x="103995" y="1513912"/>
                  </a:lnTo>
                  <a:lnTo>
                    <a:pt x="105536" y="1516380"/>
                  </a:lnTo>
                  <a:close/>
                </a:path>
                <a:path w="2632075" h="1725295">
                  <a:moveTo>
                    <a:pt x="119583" y="1537716"/>
                  </a:moveTo>
                  <a:lnTo>
                    <a:pt x="118872" y="1537716"/>
                  </a:lnTo>
                  <a:lnTo>
                    <a:pt x="117348" y="1534667"/>
                  </a:lnTo>
                  <a:lnTo>
                    <a:pt x="119583" y="1537716"/>
                  </a:lnTo>
                  <a:close/>
                </a:path>
                <a:path w="2632075" h="1725295">
                  <a:moveTo>
                    <a:pt x="135200" y="1557528"/>
                  </a:moveTo>
                  <a:lnTo>
                    <a:pt x="134112" y="1557528"/>
                  </a:lnTo>
                  <a:lnTo>
                    <a:pt x="132588" y="1554480"/>
                  </a:lnTo>
                  <a:lnTo>
                    <a:pt x="135200" y="1557528"/>
                  </a:lnTo>
                  <a:close/>
                </a:path>
                <a:path w="2632075" h="1725295">
                  <a:moveTo>
                    <a:pt x="150876" y="1575816"/>
                  </a:moveTo>
                  <a:lnTo>
                    <a:pt x="149352" y="1574292"/>
                  </a:lnTo>
                  <a:lnTo>
                    <a:pt x="150172" y="1574995"/>
                  </a:lnTo>
                  <a:lnTo>
                    <a:pt x="150876" y="1575816"/>
                  </a:lnTo>
                  <a:close/>
                </a:path>
                <a:path w="2632075" h="1725295">
                  <a:moveTo>
                    <a:pt x="150172" y="1574995"/>
                  </a:moveTo>
                  <a:lnTo>
                    <a:pt x="149352" y="1574292"/>
                  </a:lnTo>
                  <a:lnTo>
                    <a:pt x="149569" y="1574292"/>
                  </a:lnTo>
                  <a:lnTo>
                    <a:pt x="150172" y="1574995"/>
                  </a:lnTo>
                  <a:close/>
                </a:path>
                <a:path w="2632075" h="1725295">
                  <a:moveTo>
                    <a:pt x="151130" y="1575816"/>
                  </a:moveTo>
                  <a:lnTo>
                    <a:pt x="150876" y="1575816"/>
                  </a:lnTo>
                  <a:lnTo>
                    <a:pt x="150172" y="1574995"/>
                  </a:lnTo>
                  <a:lnTo>
                    <a:pt x="151130" y="1575816"/>
                  </a:lnTo>
                  <a:close/>
                </a:path>
                <a:path w="2632075" h="1725295">
                  <a:moveTo>
                    <a:pt x="170688" y="1592580"/>
                  </a:moveTo>
                  <a:lnTo>
                    <a:pt x="167640" y="1591055"/>
                  </a:lnTo>
                  <a:lnTo>
                    <a:pt x="168909" y="1591055"/>
                  </a:lnTo>
                  <a:lnTo>
                    <a:pt x="170688" y="1592580"/>
                  </a:lnTo>
                  <a:close/>
                </a:path>
                <a:path w="2632075" h="1725295">
                  <a:moveTo>
                    <a:pt x="192633" y="1609344"/>
                  </a:moveTo>
                  <a:lnTo>
                    <a:pt x="190500" y="1609344"/>
                  </a:lnTo>
                  <a:lnTo>
                    <a:pt x="187452" y="1606296"/>
                  </a:lnTo>
                  <a:lnTo>
                    <a:pt x="192633" y="1609344"/>
                  </a:lnTo>
                  <a:close/>
                </a:path>
                <a:path w="2632075" h="1725295">
                  <a:moveTo>
                    <a:pt x="213360" y="1621536"/>
                  </a:moveTo>
                  <a:lnTo>
                    <a:pt x="210312" y="1620012"/>
                  </a:lnTo>
                  <a:lnTo>
                    <a:pt x="212597" y="1621087"/>
                  </a:lnTo>
                  <a:lnTo>
                    <a:pt x="213360" y="1621536"/>
                  </a:lnTo>
                  <a:close/>
                </a:path>
                <a:path w="2632075" h="1725295">
                  <a:moveTo>
                    <a:pt x="212597" y="1621087"/>
                  </a:moveTo>
                  <a:lnTo>
                    <a:pt x="210312" y="1620012"/>
                  </a:lnTo>
                  <a:lnTo>
                    <a:pt x="210769" y="1620012"/>
                  </a:lnTo>
                  <a:lnTo>
                    <a:pt x="212597" y="1621087"/>
                  </a:lnTo>
                  <a:close/>
                </a:path>
                <a:path w="2632075" h="1725295">
                  <a:moveTo>
                    <a:pt x="213550" y="1621536"/>
                  </a:moveTo>
                  <a:lnTo>
                    <a:pt x="213360" y="1621536"/>
                  </a:lnTo>
                  <a:lnTo>
                    <a:pt x="212597" y="1621087"/>
                  </a:lnTo>
                  <a:lnTo>
                    <a:pt x="213550" y="1621536"/>
                  </a:lnTo>
                  <a:close/>
                </a:path>
                <a:path w="2632075" h="1725295">
                  <a:moveTo>
                    <a:pt x="237090" y="1632204"/>
                  </a:moveTo>
                  <a:lnTo>
                    <a:pt x="236219" y="1632204"/>
                  </a:lnTo>
                  <a:lnTo>
                    <a:pt x="233172" y="1630680"/>
                  </a:lnTo>
                  <a:lnTo>
                    <a:pt x="237090" y="1632204"/>
                  </a:lnTo>
                  <a:close/>
                </a:path>
                <a:path w="2632075" h="1725295">
                  <a:moveTo>
                    <a:pt x="260604" y="1641348"/>
                  </a:moveTo>
                  <a:lnTo>
                    <a:pt x="256031" y="1639824"/>
                  </a:lnTo>
                  <a:lnTo>
                    <a:pt x="257860" y="1640281"/>
                  </a:lnTo>
                  <a:lnTo>
                    <a:pt x="260604" y="1641348"/>
                  </a:lnTo>
                  <a:close/>
                </a:path>
                <a:path w="2632075" h="1725295">
                  <a:moveTo>
                    <a:pt x="257860" y="1640281"/>
                  </a:moveTo>
                  <a:lnTo>
                    <a:pt x="256031" y="1639824"/>
                  </a:lnTo>
                  <a:lnTo>
                    <a:pt x="256685" y="1639824"/>
                  </a:lnTo>
                  <a:lnTo>
                    <a:pt x="257860" y="1640281"/>
                  </a:lnTo>
                  <a:close/>
                </a:path>
                <a:path w="2632075" h="1725295">
                  <a:moveTo>
                    <a:pt x="262128" y="1641348"/>
                  </a:moveTo>
                  <a:lnTo>
                    <a:pt x="260604" y="1641348"/>
                  </a:lnTo>
                  <a:lnTo>
                    <a:pt x="257860" y="1640281"/>
                  </a:lnTo>
                  <a:lnTo>
                    <a:pt x="262128" y="1641348"/>
                  </a:lnTo>
                  <a:close/>
                </a:path>
                <a:path w="2632075" h="1725295">
                  <a:moveTo>
                    <a:pt x="2631948" y="1688592"/>
                  </a:moveTo>
                  <a:lnTo>
                    <a:pt x="2558796" y="1688592"/>
                  </a:lnTo>
                  <a:lnTo>
                    <a:pt x="2595372" y="1652016"/>
                  </a:lnTo>
                  <a:lnTo>
                    <a:pt x="2631948" y="1652016"/>
                  </a:lnTo>
                  <a:lnTo>
                    <a:pt x="2631948" y="1688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7604" y="2657856"/>
              <a:ext cx="2485643" cy="15773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664452" y="2583180"/>
              <a:ext cx="2632075" cy="1725295"/>
            </a:xfrm>
            <a:custGeom>
              <a:avLst/>
              <a:gdLst/>
              <a:ahLst/>
              <a:cxnLst/>
              <a:rect l="l" t="t" r="r" b="b"/>
              <a:pathLst>
                <a:path w="2632075" h="1725295">
                  <a:moveTo>
                    <a:pt x="2631948" y="1725168"/>
                  </a:moveTo>
                  <a:lnTo>
                    <a:pt x="335280" y="1725168"/>
                  </a:lnTo>
                  <a:lnTo>
                    <a:pt x="303276" y="1723644"/>
                  </a:lnTo>
                  <a:lnTo>
                    <a:pt x="236219" y="1709928"/>
                  </a:lnTo>
                  <a:lnTo>
                    <a:pt x="176783" y="1685544"/>
                  </a:lnTo>
                  <a:lnTo>
                    <a:pt x="121920" y="1648968"/>
                  </a:lnTo>
                  <a:lnTo>
                    <a:pt x="76200" y="1603248"/>
                  </a:lnTo>
                  <a:lnTo>
                    <a:pt x="41148" y="1549908"/>
                  </a:lnTo>
                  <a:lnTo>
                    <a:pt x="15240" y="1488948"/>
                  </a:lnTo>
                  <a:lnTo>
                    <a:pt x="1524" y="1423416"/>
                  </a:lnTo>
                  <a:lnTo>
                    <a:pt x="0" y="1389888"/>
                  </a:lnTo>
                  <a:lnTo>
                    <a:pt x="0" y="0"/>
                  </a:lnTo>
                  <a:lnTo>
                    <a:pt x="2296668" y="0"/>
                  </a:lnTo>
                  <a:lnTo>
                    <a:pt x="2328672" y="3048"/>
                  </a:lnTo>
                  <a:lnTo>
                    <a:pt x="2395728" y="15240"/>
                  </a:lnTo>
                  <a:lnTo>
                    <a:pt x="2448729" y="38100"/>
                  </a:lnTo>
                  <a:lnTo>
                    <a:pt x="73152" y="38100"/>
                  </a:lnTo>
                  <a:lnTo>
                    <a:pt x="36576" y="74676"/>
                  </a:lnTo>
                  <a:lnTo>
                    <a:pt x="73152" y="74676"/>
                  </a:lnTo>
                  <a:lnTo>
                    <a:pt x="73232" y="1389888"/>
                  </a:lnTo>
                  <a:lnTo>
                    <a:pt x="74676" y="1417320"/>
                  </a:lnTo>
                  <a:lnTo>
                    <a:pt x="75157" y="1417320"/>
                  </a:lnTo>
                  <a:lnTo>
                    <a:pt x="78766" y="1440180"/>
                  </a:lnTo>
                  <a:lnTo>
                    <a:pt x="77724" y="1440180"/>
                  </a:lnTo>
                  <a:lnTo>
                    <a:pt x="84541" y="1466088"/>
                  </a:lnTo>
                  <a:lnTo>
                    <a:pt x="83820" y="1466088"/>
                  </a:lnTo>
                  <a:lnTo>
                    <a:pt x="93302" y="1490472"/>
                  </a:lnTo>
                  <a:lnTo>
                    <a:pt x="92964" y="1490472"/>
                  </a:lnTo>
                  <a:lnTo>
                    <a:pt x="103721" y="1513332"/>
                  </a:lnTo>
                  <a:lnTo>
                    <a:pt x="105156" y="1516380"/>
                  </a:lnTo>
                  <a:lnTo>
                    <a:pt x="105536" y="1516380"/>
                  </a:lnTo>
                  <a:lnTo>
                    <a:pt x="118872" y="1537716"/>
                  </a:lnTo>
                  <a:lnTo>
                    <a:pt x="119583" y="1537716"/>
                  </a:lnTo>
                  <a:lnTo>
                    <a:pt x="134112" y="1557528"/>
                  </a:lnTo>
                  <a:lnTo>
                    <a:pt x="135200" y="1557528"/>
                  </a:lnTo>
                  <a:lnTo>
                    <a:pt x="149569" y="1574292"/>
                  </a:lnTo>
                  <a:lnTo>
                    <a:pt x="149352" y="1574292"/>
                  </a:lnTo>
                  <a:lnTo>
                    <a:pt x="150876" y="1575816"/>
                  </a:lnTo>
                  <a:lnTo>
                    <a:pt x="151130" y="1575816"/>
                  </a:lnTo>
                  <a:lnTo>
                    <a:pt x="168909" y="1591055"/>
                  </a:lnTo>
                  <a:lnTo>
                    <a:pt x="167640" y="1591055"/>
                  </a:lnTo>
                  <a:lnTo>
                    <a:pt x="190500" y="1609344"/>
                  </a:lnTo>
                  <a:lnTo>
                    <a:pt x="192633" y="1609344"/>
                  </a:lnTo>
                  <a:lnTo>
                    <a:pt x="210769" y="1620012"/>
                  </a:lnTo>
                  <a:lnTo>
                    <a:pt x="210312" y="1620012"/>
                  </a:lnTo>
                  <a:lnTo>
                    <a:pt x="213360" y="1621536"/>
                  </a:lnTo>
                  <a:lnTo>
                    <a:pt x="213550" y="1621536"/>
                  </a:lnTo>
                  <a:lnTo>
                    <a:pt x="236219" y="1632204"/>
                  </a:lnTo>
                  <a:lnTo>
                    <a:pt x="237090" y="1632204"/>
                  </a:lnTo>
                  <a:lnTo>
                    <a:pt x="256685" y="1639824"/>
                  </a:lnTo>
                  <a:lnTo>
                    <a:pt x="256031" y="1639824"/>
                  </a:lnTo>
                  <a:lnTo>
                    <a:pt x="260604" y="1641348"/>
                  </a:lnTo>
                  <a:lnTo>
                    <a:pt x="262128" y="1641348"/>
                  </a:lnTo>
                  <a:lnTo>
                    <a:pt x="286512" y="1647444"/>
                  </a:lnTo>
                  <a:lnTo>
                    <a:pt x="281940" y="1647444"/>
                  </a:lnTo>
                  <a:lnTo>
                    <a:pt x="312419" y="1650492"/>
                  </a:lnTo>
                  <a:lnTo>
                    <a:pt x="307848" y="1650492"/>
                  </a:lnTo>
                  <a:lnTo>
                    <a:pt x="338328" y="1652016"/>
                  </a:lnTo>
                  <a:lnTo>
                    <a:pt x="2558796" y="1652016"/>
                  </a:lnTo>
                  <a:lnTo>
                    <a:pt x="2558796" y="1688592"/>
                  </a:lnTo>
                  <a:lnTo>
                    <a:pt x="2631948" y="1688592"/>
                  </a:lnTo>
                  <a:lnTo>
                    <a:pt x="2631948" y="1725168"/>
                  </a:lnTo>
                  <a:close/>
                </a:path>
                <a:path w="2632075" h="1725295">
                  <a:moveTo>
                    <a:pt x="73152" y="74676"/>
                  </a:moveTo>
                  <a:lnTo>
                    <a:pt x="36576" y="74676"/>
                  </a:lnTo>
                  <a:lnTo>
                    <a:pt x="73152" y="38100"/>
                  </a:lnTo>
                  <a:lnTo>
                    <a:pt x="73152" y="74676"/>
                  </a:lnTo>
                  <a:close/>
                </a:path>
                <a:path w="2632075" h="1725295">
                  <a:moveTo>
                    <a:pt x="2374392" y="86868"/>
                  </a:moveTo>
                  <a:lnTo>
                    <a:pt x="2345436" y="79248"/>
                  </a:lnTo>
                  <a:lnTo>
                    <a:pt x="2350008" y="79248"/>
                  </a:lnTo>
                  <a:lnTo>
                    <a:pt x="2319528" y="74676"/>
                  </a:lnTo>
                  <a:lnTo>
                    <a:pt x="73152" y="74676"/>
                  </a:lnTo>
                  <a:lnTo>
                    <a:pt x="73152" y="38100"/>
                  </a:lnTo>
                  <a:lnTo>
                    <a:pt x="2448729" y="38100"/>
                  </a:lnTo>
                  <a:lnTo>
                    <a:pt x="2455164" y="41148"/>
                  </a:lnTo>
                  <a:lnTo>
                    <a:pt x="2484119" y="57912"/>
                  </a:lnTo>
                  <a:lnTo>
                    <a:pt x="2510027" y="77724"/>
                  </a:lnTo>
                  <a:lnTo>
                    <a:pt x="2518192" y="85344"/>
                  </a:lnTo>
                  <a:lnTo>
                    <a:pt x="2371344" y="85344"/>
                  </a:lnTo>
                  <a:lnTo>
                    <a:pt x="2374392" y="86868"/>
                  </a:lnTo>
                  <a:close/>
                </a:path>
                <a:path w="2632075" h="1725295">
                  <a:moveTo>
                    <a:pt x="2324100" y="76200"/>
                  </a:moveTo>
                  <a:lnTo>
                    <a:pt x="2293620" y="74676"/>
                  </a:lnTo>
                  <a:lnTo>
                    <a:pt x="2319528" y="74676"/>
                  </a:lnTo>
                  <a:lnTo>
                    <a:pt x="2324100" y="76200"/>
                  </a:lnTo>
                  <a:close/>
                </a:path>
                <a:path w="2632075" h="1725295">
                  <a:moveTo>
                    <a:pt x="2398776" y="96012"/>
                  </a:moveTo>
                  <a:lnTo>
                    <a:pt x="2371344" y="85344"/>
                  </a:lnTo>
                  <a:lnTo>
                    <a:pt x="2518192" y="85344"/>
                  </a:lnTo>
                  <a:lnTo>
                    <a:pt x="2527989" y="94488"/>
                  </a:lnTo>
                  <a:lnTo>
                    <a:pt x="2395728" y="94488"/>
                  </a:lnTo>
                  <a:lnTo>
                    <a:pt x="2398776" y="96012"/>
                  </a:lnTo>
                  <a:close/>
                </a:path>
                <a:path w="2632075" h="1725295">
                  <a:moveTo>
                    <a:pt x="2419349" y="105604"/>
                  </a:moveTo>
                  <a:lnTo>
                    <a:pt x="2395728" y="94488"/>
                  </a:lnTo>
                  <a:lnTo>
                    <a:pt x="2527989" y="94488"/>
                  </a:lnTo>
                  <a:lnTo>
                    <a:pt x="2532888" y="99060"/>
                  </a:lnTo>
                  <a:lnTo>
                    <a:pt x="2538603" y="105156"/>
                  </a:lnTo>
                  <a:lnTo>
                    <a:pt x="2418588" y="105156"/>
                  </a:lnTo>
                  <a:lnTo>
                    <a:pt x="2419349" y="105604"/>
                  </a:lnTo>
                  <a:close/>
                </a:path>
                <a:path w="2632075" h="1725295">
                  <a:moveTo>
                    <a:pt x="2421636" y="106680"/>
                  </a:moveTo>
                  <a:lnTo>
                    <a:pt x="2419349" y="105604"/>
                  </a:lnTo>
                  <a:lnTo>
                    <a:pt x="2418588" y="105156"/>
                  </a:lnTo>
                  <a:lnTo>
                    <a:pt x="2421636" y="106680"/>
                  </a:lnTo>
                  <a:close/>
                </a:path>
                <a:path w="2632075" h="1725295">
                  <a:moveTo>
                    <a:pt x="2540031" y="106680"/>
                  </a:moveTo>
                  <a:lnTo>
                    <a:pt x="2421636" y="106680"/>
                  </a:lnTo>
                  <a:lnTo>
                    <a:pt x="2418588" y="105156"/>
                  </a:lnTo>
                  <a:lnTo>
                    <a:pt x="2538603" y="105156"/>
                  </a:lnTo>
                  <a:lnTo>
                    <a:pt x="2540031" y="106680"/>
                  </a:lnTo>
                  <a:close/>
                </a:path>
                <a:path w="2632075" h="1725295">
                  <a:moveTo>
                    <a:pt x="2552890" y="120396"/>
                  </a:moveTo>
                  <a:lnTo>
                    <a:pt x="2444496" y="120396"/>
                  </a:lnTo>
                  <a:lnTo>
                    <a:pt x="2419349" y="105604"/>
                  </a:lnTo>
                  <a:lnTo>
                    <a:pt x="2421636" y="106680"/>
                  </a:lnTo>
                  <a:lnTo>
                    <a:pt x="2540031" y="106680"/>
                  </a:lnTo>
                  <a:lnTo>
                    <a:pt x="2552890" y="120396"/>
                  </a:lnTo>
                  <a:close/>
                </a:path>
                <a:path w="2632075" h="1725295">
                  <a:moveTo>
                    <a:pt x="2464308" y="135636"/>
                  </a:moveTo>
                  <a:lnTo>
                    <a:pt x="2441448" y="118872"/>
                  </a:lnTo>
                  <a:lnTo>
                    <a:pt x="2444496" y="120396"/>
                  </a:lnTo>
                  <a:lnTo>
                    <a:pt x="2552890" y="120396"/>
                  </a:lnTo>
                  <a:lnTo>
                    <a:pt x="2555748" y="123444"/>
                  </a:lnTo>
                  <a:lnTo>
                    <a:pt x="2562202" y="132588"/>
                  </a:lnTo>
                  <a:lnTo>
                    <a:pt x="2461260" y="132588"/>
                  </a:lnTo>
                  <a:lnTo>
                    <a:pt x="2464308" y="135636"/>
                  </a:lnTo>
                  <a:close/>
                </a:path>
                <a:path w="2632075" h="1725295">
                  <a:moveTo>
                    <a:pt x="2575898" y="152400"/>
                  </a:moveTo>
                  <a:lnTo>
                    <a:pt x="2482596" y="152400"/>
                  </a:lnTo>
                  <a:lnTo>
                    <a:pt x="2461260" y="132588"/>
                  </a:lnTo>
                  <a:lnTo>
                    <a:pt x="2562202" y="132588"/>
                  </a:lnTo>
                  <a:lnTo>
                    <a:pt x="2574035" y="149352"/>
                  </a:lnTo>
                  <a:lnTo>
                    <a:pt x="2575898" y="152400"/>
                  </a:lnTo>
                  <a:close/>
                </a:path>
                <a:path w="2632075" h="1725295">
                  <a:moveTo>
                    <a:pt x="2587074" y="170688"/>
                  </a:moveTo>
                  <a:lnTo>
                    <a:pt x="2499360" y="170688"/>
                  </a:lnTo>
                  <a:lnTo>
                    <a:pt x="2479548" y="150876"/>
                  </a:lnTo>
                  <a:lnTo>
                    <a:pt x="2482596" y="152400"/>
                  </a:lnTo>
                  <a:lnTo>
                    <a:pt x="2575898" y="152400"/>
                  </a:lnTo>
                  <a:lnTo>
                    <a:pt x="2587074" y="170688"/>
                  </a:lnTo>
                  <a:close/>
                </a:path>
                <a:path w="2632075" h="1725295">
                  <a:moveTo>
                    <a:pt x="2514600" y="192024"/>
                  </a:moveTo>
                  <a:lnTo>
                    <a:pt x="2497835" y="169164"/>
                  </a:lnTo>
                  <a:lnTo>
                    <a:pt x="2499360" y="170688"/>
                  </a:lnTo>
                  <a:lnTo>
                    <a:pt x="2587074" y="170688"/>
                  </a:lnTo>
                  <a:lnTo>
                    <a:pt x="2590800" y="176783"/>
                  </a:lnTo>
                  <a:lnTo>
                    <a:pt x="2596896" y="188976"/>
                  </a:lnTo>
                  <a:lnTo>
                    <a:pt x="2513076" y="188976"/>
                  </a:lnTo>
                  <a:lnTo>
                    <a:pt x="2514600" y="192024"/>
                  </a:lnTo>
                  <a:close/>
                </a:path>
                <a:path w="2632075" h="1725295">
                  <a:moveTo>
                    <a:pt x="2527953" y="212779"/>
                  </a:moveTo>
                  <a:lnTo>
                    <a:pt x="2513076" y="188976"/>
                  </a:lnTo>
                  <a:lnTo>
                    <a:pt x="2596896" y="188976"/>
                  </a:lnTo>
                  <a:lnTo>
                    <a:pt x="2606040" y="207264"/>
                  </a:lnTo>
                  <a:lnTo>
                    <a:pt x="2607106" y="210312"/>
                  </a:lnTo>
                  <a:lnTo>
                    <a:pt x="2526792" y="210312"/>
                  </a:lnTo>
                  <a:lnTo>
                    <a:pt x="2527953" y="212779"/>
                  </a:lnTo>
                  <a:close/>
                </a:path>
                <a:path w="2632075" h="1725295">
                  <a:moveTo>
                    <a:pt x="2528316" y="213360"/>
                  </a:moveTo>
                  <a:lnTo>
                    <a:pt x="2527953" y="212779"/>
                  </a:lnTo>
                  <a:lnTo>
                    <a:pt x="2526792" y="210312"/>
                  </a:lnTo>
                  <a:lnTo>
                    <a:pt x="2528316" y="213360"/>
                  </a:lnTo>
                  <a:close/>
                </a:path>
                <a:path w="2632075" h="1725295">
                  <a:moveTo>
                    <a:pt x="2608173" y="213360"/>
                  </a:moveTo>
                  <a:lnTo>
                    <a:pt x="2528316" y="213360"/>
                  </a:lnTo>
                  <a:lnTo>
                    <a:pt x="2526792" y="210312"/>
                  </a:lnTo>
                  <a:lnTo>
                    <a:pt x="2607106" y="210312"/>
                  </a:lnTo>
                  <a:lnTo>
                    <a:pt x="2608173" y="213360"/>
                  </a:lnTo>
                  <a:close/>
                </a:path>
                <a:path w="2632075" h="1725295">
                  <a:moveTo>
                    <a:pt x="2616174" y="236219"/>
                  </a:moveTo>
                  <a:lnTo>
                    <a:pt x="2538984" y="236219"/>
                  </a:lnTo>
                  <a:lnTo>
                    <a:pt x="2527953" y="212779"/>
                  </a:lnTo>
                  <a:lnTo>
                    <a:pt x="2528316" y="213360"/>
                  </a:lnTo>
                  <a:lnTo>
                    <a:pt x="2608173" y="213360"/>
                  </a:lnTo>
                  <a:lnTo>
                    <a:pt x="2616174" y="236219"/>
                  </a:lnTo>
                  <a:close/>
                </a:path>
                <a:path w="2632075" h="1725295">
                  <a:moveTo>
                    <a:pt x="2623239" y="260604"/>
                  </a:moveTo>
                  <a:lnTo>
                    <a:pt x="2548127" y="260604"/>
                  </a:lnTo>
                  <a:lnTo>
                    <a:pt x="2537460" y="233172"/>
                  </a:lnTo>
                  <a:lnTo>
                    <a:pt x="2538984" y="236219"/>
                  </a:lnTo>
                  <a:lnTo>
                    <a:pt x="2616174" y="236219"/>
                  </a:lnTo>
                  <a:lnTo>
                    <a:pt x="2616708" y="237743"/>
                  </a:lnTo>
                  <a:lnTo>
                    <a:pt x="2623239" y="260604"/>
                  </a:lnTo>
                  <a:close/>
                </a:path>
                <a:path w="2632075" h="1725295">
                  <a:moveTo>
                    <a:pt x="2628138" y="286512"/>
                  </a:moveTo>
                  <a:lnTo>
                    <a:pt x="2554224" y="286512"/>
                  </a:lnTo>
                  <a:lnTo>
                    <a:pt x="2546603" y="257556"/>
                  </a:lnTo>
                  <a:lnTo>
                    <a:pt x="2548127" y="260604"/>
                  </a:lnTo>
                  <a:lnTo>
                    <a:pt x="2623239" y="260604"/>
                  </a:lnTo>
                  <a:lnTo>
                    <a:pt x="2625852" y="269748"/>
                  </a:lnTo>
                  <a:lnTo>
                    <a:pt x="2628138" y="286512"/>
                  </a:lnTo>
                  <a:close/>
                </a:path>
                <a:path w="2632075" h="1725295">
                  <a:moveTo>
                    <a:pt x="2557272" y="312419"/>
                  </a:moveTo>
                  <a:lnTo>
                    <a:pt x="2552700" y="283464"/>
                  </a:lnTo>
                  <a:lnTo>
                    <a:pt x="2554224" y="286512"/>
                  </a:lnTo>
                  <a:lnTo>
                    <a:pt x="2628138" y="286512"/>
                  </a:lnTo>
                  <a:lnTo>
                    <a:pt x="2630424" y="303276"/>
                  </a:lnTo>
                  <a:lnTo>
                    <a:pt x="2630701" y="309372"/>
                  </a:lnTo>
                  <a:lnTo>
                    <a:pt x="2557272" y="309372"/>
                  </a:lnTo>
                  <a:lnTo>
                    <a:pt x="2557272" y="312419"/>
                  </a:lnTo>
                  <a:close/>
                </a:path>
                <a:path w="2632075" h="1725295">
                  <a:moveTo>
                    <a:pt x="2558796" y="1688592"/>
                  </a:moveTo>
                  <a:lnTo>
                    <a:pt x="2558796" y="336804"/>
                  </a:lnTo>
                  <a:lnTo>
                    <a:pt x="2557272" y="309372"/>
                  </a:lnTo>
                  <a:lnTo>
                    <a:pt x="2630701" y="309372"/>
                  </a:lnTo>
                  <a:lnTo>
                    <a:pt x="2631948" y="336804"/>
                  </a:lnTo>
                  <a:lnTo>
                    <a:pt x="2631948" y="1652016"/>
                  </a:lnTo>
                  <a:lnTo>
                    <a:pt x="2595372" y="1652016"/>
                  </a:lnTo>
                  <a:lnTo>
                    <a:pt x="2558796" y="1688592"/>
                  </a:lnTo>
                  <a:close/>
                </a:path>
                <a:path w="2632075" h="1725295">
                  <a:moveTo>
                    <a:pt x="2558796" y="338328"/>
                  </a:moveTo>
                  <a:lnTo>
                    <a:pt x="2558716" y="336804"/>
                  </a:lnTo>
                  <a:lnTo>
                    <a:pt x="2558796" y="338328"/>
                  </a:lnTo>
                  <a:close/>
                </a:path>
                <a:path w="2632075" h="1725295">
                  <a:moveTo>
                    <a:pt x="73232" y="1389888"/>
                  </a:moveTo>
                  <a:lnTo>
                    <a:pt x="73152" y="1388363"/>
                  </a:lnTo>
                  <a:lnTo>
                    <a:pt x="73232" y="1389888"/>
                  </a:lnTo>
                  <a:close/>
                </a:path>
                <a:path w="2632075" h="1725295">
                  <a:moveTo>
                    <a:pt x="75157" y="1417320"/>
                  </a:moveTo>
                  <a:lnTo>
                    <a:pt x="74676" y="1417320"/>
                  </a:lnTo>
                  <a:lnTo>
                    <a:pt x="74676" y="1414272"/>
                  </a:lnTo>
                  <a:lnTo>
                    <a:pt x="75157" y="1417320"/>
                  </a:lnTo>
                  <a:close/>
                </a:path>
                <a:path w="2632075" h="1725295">
                  <a:moveTo>
                    <a:pt x="79248" y="1443228"/>
                  </a:moveTo>
                  <a:lnTo>
                    <a:pt x="77724" y="1440180"/>
                  </a:lnTo>
                  <a:lnTo>
                    <a:pt x="78766" y="1440180"/>
                  </a:lnTo>
                  <a:lnTo>
                    <a:pt x="79248" y="1443228"/>
                  </a:lnTo>
                  <a:close/>
                </a:path>
                <a:path w="2632075" h="1725295">
                  <a:moveTo>
                    <a:pt x="85344" y="1469136"/>
                  </a:moveTo>
                  <a:lnTo>
                    <a:pt x="83820" y="1466088"/>
                  </a:lnTo>
                  <a:lnTo>
                    <a:pt x="84541" y="1466088"/>
                  </a:lnTo>
                  <a:lnTo>
                    <a:pt x="85344" y="1469136"/>
                  </a:lnTo>
                  <a:close/>
                </a:path>
                <a:path w="2632075" h="1725295">
                  <a:moveTo>
                    <a:pt x="94488" y="1493520"/>
                  </a:moveTo>
                  <a:lnTo>
                    <a:pt x="92964" y="1490472"/>
                  </a:lnTo>
                  <a:lnTo>
                    <a:pt x="93302" y="1490472"/>
                  </a:lnTo>
                  <a:lnTo>
                    <a:pt x="94488" y="1493520"/>
                  </a:lnTo>
                  <a:close/>
                </a:path>
                <a:path w="2632075" h="1725295">
                  <a:moveTo>
                    <a:pt x="105156" y="1516380"/>
                  </a:moveTo>
                  <a:lnTo>
                    <a:pt x="103632" y="1513332"/>
                  </a:lnTo>
                  <a:lnTo>
                    <a:pt x="103995" y="1513912"/>
                  </a:lnTo>
                  <a:lnTo>
                    <a:pt x="105156" y="1516380"/>
                  </a:lnTo>
                  <a:close/>
                </a:path>
                <a:path w="2632075" h="1725295">
                  <a:moveTo>
                    <a:pt x="103995" y="1513912"/>
                  </a:moveTo>
                  <a:lnTo>
                    <a:pt x="103632" y="1513332"/>
                  </a:lnTo>
                  <a:lnTo>
                    <a:pt x="103995" y="1513912"/>
                  </a:lnTo>
                  <a:close/>
                </a:path>
                <a:path w="2632075" h="1725295">
                  <a:moveTo>
                    <a:pt x="105536" y="1516380"/>
                  </a:moveTo>
                  <a:lnTo>
                    <a:pt x="105156" y="1516380"/>
                  </a:lnTo>
                  <a:lnTo>
                    <a:pt x="103995" y="1513912"/>
                  </a:lnTo>
                  <a:lnTo>
                    <a:pt x="105536" y="1516380"/>
                  </a:lnTo>
                  <a:close/>
                </a:path>
                <a:path w="2632075" h="1725295">
                  <a:moveTo>
                    <a:pt x="119583" y="1537716"/>
                  </a:moveTo>
                  <a:lnTo>
                    <a:pt x="118872" y="1537716"/>
                  </a:lnTo>
                  <a:lnTo>
                    <a:pt x="117348" y="1534667"/>
                  </a:lnTo>
                  <a:lnTo>
                    <a:pt x="119583" y="1537716"/>
                  </a:lnTo>
                  <a:close/>
                </a:path>
                <a:path w="2632075" h="1725295">
                  <a:moveTo>
                    <a:pt x="135200" y="1557528"/>
                  </a:moveTo>
                  <a:lnTo>
                    <a:pt x="134112" y="1557528"/>
                  </a:lnTo>
                  <a:lnTo>
                    <a:pt x="132588" y="1554480"/>
                  </a:lnTo>
                  <a:lnTo>
                    <a:pt x="135200" y="1557528"/>
                  </a:lnTo>
                  <a:close/>
                </a:path>
                <a:path w="2632075" h="1725295">
                  <a:moveTo>
                    <a:pt x="150876" y="1575816"/>
                  </a:moveTo>
                  <a:lnTo>
                    <a:pt x="149352" y="1574292"/>
                  </a:lnTo>
                  <a:lnTo>
                    <a:pt x="150172" y="1574995"/>
                  </a:lnTo>
                  <a:lnTo>
                    <a:pt x="150876" y="1575816"/>
                  </a:lnTo>
                  <a:close/>
                </a:path>
                <a:path w="2632075" h="1725295">
                  <a:moveTo>
                    <a:pt x="150172" y="1574995"/>
                  </a:moveTo>
                  <a:lnTo>
                    <a:pt x="149352" y="1574292"/>
                  </a:lnTo>
                  <a:lnTo>
                    <a:pt x="149569" y="1574292"/>
                  </a:lnTo>
                  <a:lnTo>
                    <a:pt x="150172" y="1574995"/>
                  </a:lnTo>
                  <a:close/>
                </a:path>
                <a:path w="2632075" h="1725295">
                  <a:moveTo>
                    <a:pt x="151130" y="1575816"/>
                  </a:moveTo>
                  <a:lnTo>
                    <a:pt x="150876" y="1575816"/>
                  </a:lnTo>
                  <a:lnTo>
                    <a:pt x="150172" y="1574995"/>
                  </a:lnTo>
                  <a:lnTo>
                    <a:pt x="151130" y="1575816"/>
                  </a:lnTo>
                  <a:close/>
                </a:path>
                <a:path w="2632075" h="1725295">
                  <a:moveTo>
                    <a:pt x="170688" y="1592580"/>
                  </a:moveTo>
                  <a:lnTo>
                    <a:pt x="167640" y="1591055"/>
                  </a:lnTo>
                  <a:lnTo>
                    <a:pt x="168909" y="1591055"/>
                  </a:lnTo>
                  <a:lnTo>
                    <a:pt x="170688" y="1592580"/>
                  </a:lnTo>
                  <a:close/>
                </a:path>
                <a:path w="2632075" h="1725295">
                  <a:moveTo>
                    <a:pt x="192633" y="1609344"/>
                  </a:moveTo>
                  <a:lnTo>
                    <a:pt x="190500" y="1609344"/>
                  </a:lnTo>
                  <a:lnTo>
                    <a:pt x="187452" y="1606296"/>
                  </a:lnTo>
                  <a:lnTo>
                    <a:pt x="192633" y="1609344"/>
                  </a:lnTo>
                  <a:close/>
                </a:path>
                <a:path w="2632075" h="1725295">
                  <a:moveTo>
                    <a:pt x="213360" y="1621536"/>
                  </a:moveTo>
                  <a:lnTo>
                    <a:pt x="210312" y="1620012"/>
                  </a:lnTo>
                  <a:lnTo>
                    <a:pt x="212597" y="1621087"/>
                  </a:lnTo>
                  <a:lnTo>
                    <a:pt x="213360" y="1621536"/>
                  </a:lnTo>
                  <a:close/>
                </a:path>
                <a:path w="2632075" h="1725295">
                  <a:moveTo>
                    <a:pt x="212597" y="1621087"/>
                  </a:moveTo>
                  <a:lnTo>
                    <a:pt x="210312" y="1620012"/>
                  </a:lnTo>
                  <a:lnTo>
                    <a:pt x="210769" y="1620012"/>
                  </a:lnTo>
                  <a:lnTo>
                    <a:pt x="212597" y="1621087"/>
                  </a:lnTo>
                  <a:close/>
                </a:path>
                <a:path w="2632075" h="1725295">
                  <a:moveTo>
                    <a:pt x="213550" y="1621536"/>
                  </a:moveTo>
                  <a:lnTo>
                    <a:pt x="213360" y="1621536"/>
                  </a:lnTo>
                  <a:lnTo>
                    <a:pt x="212597" y="1621087"/>
                  </a:lnTo>
                  <a:lnTo>
                    <a:pt x="213550" y="1621536"/>
                  </a:lnTo>
                  <a:close/>
                </a:path>
                <a:path w="2632075" h="1725295">
                  <a:moveTo>
                    <a:pt x="237090" y="1632204"/>
                  </a:moveTo>
                  <a:lnTo>
                    <a:pt x="236219" y="1632204"/>
                  </a:lnTo>
                  <a:lnTo>
                    <a:pt x="233172" y="1630680"/>
                  </a:lnTo>
                  <a:lnTo>
                    <a:pt x="237090" y="1632204"/>
                  </a:lnTo>
                  <a:close/>
                </a:path>
                <a:path w="2632075" h="1725295">
                  <a:moveTo>
                    <a:pt x="260604" y="1641348"/>
                  </a:moveTo>
                  <a:lnTo>
                    <a:pt x="256031" y="1639824"/>
                  </a:lnTo>
                  <a:lnTo>
                    <a:pt x="257860" y="1640281"/>
                  </a:lnTo>
                  <a:lnTo>
                    <a:pt x="260604" y="1641348"/>
                  </a:lnTo>
                  <a:close/>
                </a:path>
                <a:path w="2632075" h="1725295">
                  <a:moveTo>
                    <a:pt x="257860" y="1640281"/>
                  </a:moveTo>
                  <a:lnTo>
                    <a:pt x="256031" y="1639824"/>
                  </a:lnTo>
                  <a:lnTo>
                    <a:pt x="256685" y="1639824"/>
                  </a:lnTo>
                  <a:lnTo>
                    <a:pt x="257860" y="1640281"/>
                  </a:lnTo>
                  <a:close/>
                </a:path>
                <a:path w="2632075" h="1725295">
                  <a:moveTo>
                    <a:pt x="262128" y="1641348"/>
                  </a:moveTo>
                  <a:lnTo>
                    <a:pt x="260604" y="1641348"/>
                  </a:lnTo>
                  <a:lnTo>
                    <a:pt x="257860" y="1640281"/>
                  </a:lnTo>
                  <a:lnTo>
                    <a:pt x="262128" y="1641348"/>
                  </a:lnTo>
                  <a:close/>
                </a:path>
                <a:path w="2632075" h="1725295">
                  <a:moveTo>
                    <a:pt x="2631948" y="1688592"/>
                  </a:moveTo>
                  <a:lnTo>
                    <a:pt x="2558796" y="1688592"/>
                  </a:lnTo>
                  <a:lnTo>
                    <a:pt x="2595372" y="1652016"/>
                  </a:lnTo>
                  <a:lnTo>
                    <a:pt x="2631948" y="1652016"/>
                  </a:lnTo>
                  <a:lnTo>
                    <a:pt x="2631948" y="1688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3860" y="4363212"/>
              <a:ext cx="2738627" cy="179070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139184" y="4288535"/>
              <a:ext cx="2886710" cy="1938655"/>
            </a:xfrm>
            <a:custGeom>
              <a:avLst/>
              <a:gdLst/>
              <a:ahLst/>
              <a:cxnLst/>
              <a:rect l="l" t="t" r="r" b="b"/>
              <a:pathLst>
                <a:path w="2886709" h="1938654">
                  <a:moveTo>
                    <a:pt x="2886456" y="1938528"/>
                  </a:moveTo>
                  <a:lnTo>
                    <a:pt x="490728" y="1938528"/>
                  </a:lnTo>
                  <a:lnTo>
                    <a:pt x="441960" y="1937004"/>
                  </a:lnTo>
                  <a:lnTo>
                    <a:pt x="393192" y="1929384"/>
                  </a:lnTo>
                  <a:lnTo>
                    <a:pt x="345948" y="1917192"/>
                  </a:lnTo>
                  <a:lnTo>
                    <a:pt x="300228" y="1900428"/>
                  </a:lnTo>
                  <a:lnTo>
                    <a:pt x="257556" y="1880616"/>
                  </a:lnTo>
                  <a:lnTo>
                    <a:pt x="216407" y="1854708"/>
                  </a:lnTo>
                  <a:lnTo>
                    <a:pt x="179831" y="1827276"/>
                  </a:lnTo>
                  <a:lnTo>
                    <a:pt x="144780" y="1795272"/>
                  </a:lnTo>
                  <a:lnTo>
                    <a:pt x="112776" y="1760220"/>
                  </a:lnTo>
                  <a:lnTo>
                    <a:pt x="85344" y="1722120"/>
                  </a:lnTo>
                  <a:lnTo>
                    <a:pt x="59436" y="1682496"/>
                  </a:lnTo>
                  <a:lnTo>
                    <a:pt x="39624" y="1639824"/>
                  </a:lnTo>
                  <a:lnTo>
                    <a:pt x="22860" y="1594104"/>
                  </a:lnTo>
                  <a:lnTo>
                    <a:pt x="10668" y="1546859"/>
                  </a:lnTo>
                  <a:lnTo>
                    <a:pt x="3048" y="1498092"/>
                  </a:lnTo>
                  <a:lnTo>
                    <a:pt x="0" y="1449324"/>
                  </a:lnTo>
                  <a:lnTo>
                    <a:pt x="0" y="0"/>
                  </a:lnTo>
                  <a:lnTo>
                    <a:pt x="2397252" y="0"/>
                  </a:lnTo>
                  <a:lnTo>
                    <a:pt x="2444496" y="1524"/>
                  </a:lnTo>
                  <a:lnTo>
                    <a:pt x="2493264" y="9144"/>
                  </a:lnTo>
                  <a:lnTo>
                    <a:pt x="2540508" y="21336"/>
                  </a:lnTo>
                  <a:lnTo>
                    <a:pt x="2582071" y="36576"/>
                  </a:lnTo>
                  <a:lnTo>
                    <a:pt x="74676" y="36576"/>
                  </a:lnTo>
                  <a:lnTo>
                    <a:pt x="36576" y="73152"/>
                  </a:lnTo>
                  <a:lnTo>
                    <a:pt x="74676" y="73152"/>
                  </a:lnTo>
                  <a:lnTo>
                    <a:pt x="74777" y="1449324"/>
                  </a:lnTo>
                  <a:lnTo>
                    <a:pt x="76200" y="1491996"/>
                  </a:lnTo>
                  <a:lnTo>
                    <a:pt x="76620" y="1491996"/>
                  </a:lnTo>
                  <a:lnTo>
                    <a:pt x="82296" y="1533144"/>
                  </a:lnTo>
                  <a:lnTo>
                    <a:pt x="83031" y="1533144"/>
                  </a:lnTo>
                  <a:lnTo>
                    <a:pt x="91860" y="1569720"/>
                  </a:lnTo>
                  <a:lnTo>
                    <a:pt x="91440" y="1569720"/>
                  </a:lnTo>
                  <a:lnTo>
                    <a:pt x="92964" y="1574292"/>
                  </a:lnTo>
                  <a:lnTo>
                    <a:pt x="106680" y="1612392"/>
                  </a:lnTo>
                  <a:lnTo>
                    <a:pt x="108086" y="1612392"/>
                  </a:lnTo>
                  <a:lnTo>
                    <a:pt x="123561" y="1645920"/>
                  </a:lnTo>
                  <a:lnTo>
                    <a:pt x="124968" y="1648968"/>
                  </a:lnTo>
                  <a:lnTo>
                    <a:pt x="125348" y="1648968"/>
                  </a:lnTo>
                  <a:lnTo>
                    <a:pt x="146304" y="1682496"/>
                  </a:lnTo>
                  <a:lnTo>
                    <a:pt x="147032" y="1682496"/>
                  </a:lnTo>
                  <a:lnTo>
                    <a:pt x="169561" y="1712976"/>
                  </a:lnTo>
                  <a:lnTo>
                    <a:pt x="169164" y="1712976"/>
                  </a:lnTo>
                  <a:lnTo>
                    <a:pt x="195362" y="1741932"/>
                  </a:lnTo>
                  <a:lnTo>
                    <a:pt x="195072" y="1741932"/>
                  </a:lnTo>
                  <a:lnTo>
                    <a:pt x="198119" y="1744980"/>
                  </a:lnTo>
                  <a:lnTo>
                    <a:pt x="198440" y="1744980"/>
                  </a:lnTo>
                  <a:lnTo>
                    <a:pt x="227076" y="1770888"/>
                  </a:lnTo>
                  <a:lnTo>
                    <a:pt x="227524" y="1770888"/>
                  </a:lnTo>
                  <a:lnTo>
                    <a:pt x="257107" y="1793748"/>
                  </a:lnTo>
                  <a:lnTo>
                    <a:pt x="256031" y="1793748"/>
                  </a:lnTo>
                  <a:lnTo>
                    <a:pt x="291591" y="1815084"/>
                  </a:lnTo>
                  <a:lnTo>
                    <a:pt x="291083" y="1815084"/>
                  </a:lnTo>
                  <a:lnTo>
                    <a:pt x="294131" y="1816608"/>
                  </a:lnTo>
                  <a:lnTo>
                    <a:pt x="294386" y="1816608"/>
                  </a:lnTo>
                  <a:lnTo>
                    <a:pt x="330708" y="1833372"/>
                  </a:lnTo>
                  <a:lnTo>
                    <a:pt x="331926" y="1833372"/>
                  </a:lnTo>
                  <a:lnTo>
                    <a:pt x="370332" y="1847088"/>
                  </a:lnTo>
                  <a:lnTo>
                    <a:pt x="365760" y="1847088"/>
                  </a:lnTo>
                  <a:lnTo>
                    <a:pt x="409956" y="1857755"/>
                  </a:lnTo>
                  <a:lnTo>
                    <a:pt x="405384" y="1857755"/>
                  </a:lnTo>
                  <a:lnTo>
                    <a:pt x="451104" y="1863851"/>
                  </a:lnTo>
                  <a:lnTo>
                    <a:pt x="448056" y="1863851"/>
                  </a:lnTo>
                  <a:lnTo>
                    <a:pt x="493776" y="1865376"/>
                  </a:lnTo>
                  <a:lnTo>
                    <a:pt x="2813303" y="1865376"/>
                  </a:lnTo>
                  <a:lnTo>
                    <a:pt x="2813303" y="1901951"/>
                  </a:lnTo>
                  <a:lnTo>
                    <a:pt x="2886456" y="1901951"/>
                  </a:lnTo>
                  <a:lnTo>
                    <a:pt x="2886456" y="1938528"/>
                  </a:lnTo>
                  <a:close/>
                </a:path>
                <a:path w="2886709" h="1938654">
                  <a:moveTo>
                    <a:pt x="74676" y="73152"/>
                  </a:moveTo>
                  <a:lnTo>
                    <a:pt x="36576" y="73152"/>
                  </a:lnTo>
                  <a:lnTo>
                    <a:pt x="74676" y="36576"/>
                  </a:lnTo>
                  <a:lnTo>
                    <a:pt x="74676" y="73152"/>
                  </a:lnTo>
                  <a:close/>
                </a:path>
                <a:path w="2886709" h="1938654">
                  <a:moveTo>
                    <a:pt x="2520696" y="91440"/>
                  </a:moveTo>
                  <a:lnTo>
                    <a:pt x="2478024" y="80772"/>
                  </a:lnTo>
                  <a:lnTo>
                    <a:pt x="2481072" y="80772"/>
                  </a:lnTo>
                  <a:lnTo>
                    <a:pt x="2435352" y="74676"/>
                  </a:lnTo>
                  <a:lnTo>
                    <a:pt x="2439924" y="74676"/>
                  </a:lnTo>
                  <a:lnTo>
                    <a:pt x="2394204" y="73152"/>
                  </a:lnTo>
                  <a:lnTo>
                    <a:pt x="74676" y="73152"/>
                  </a:lnTo>
                  <a:lnTo>
                    <a:pt x="74676" y="36576"/>
                  </a:lnTo>
                  <a:lnTo>
                    <a:pt x="2582071" y="36576"/>
                  </a:lnTo>
                  <a:lnTo>
                    <a:pt x="2586227" y="38100"/>
                  </a:lnTo>
                  <a:lnTo>
                    <a:pt x="2628900" y="57912"/>
                  </a:lnTo>
                  <a:lnTo>
                    <a:pt x="2670048" y="83820"/>
                  </a:lnTo>
                  <a:lnTo>
                    <a:pt x="2678514" y="89916"/>
                  </a:lnTo>
                  <a:lnTo>
                    <a:pt x="2517648" y="89916"/>
                  </a:lnTo>
                  <a:lnTo>
                    <a:pt x="2520696" y="91440"/>
                  </a:lnTo>
                  <a:close/>
                </a:path>
                <a:path w="2886709" h="1938654">
                  <a:moveTo>
                    <a:pt x="2701798" y="106680"/>
                  </a:moveTo>
                  <a:lnTo>
                    <a:pt x="2560319" y="106680"/>
                  </a:lnTo>
                  <a:lnTo>
                    <a:pt x="2517648" y="89916"/>
                  </a:lnTo>
                  <a:lnTo>
                    <a:pt x="2678514" y="89916"/>
                  </a:lnTo>
                  <a:lnTo>
                    <a:pt x="2701798" y="106680"/>
                  </a:lnTo>
                  <a:close/>
                </a:path>
                <a:path w="2886709" h="1938654">
                  <a:moveTo>
                    <a:pt x="2593170" y="122427"/>
                  </a:moveTo>
                  <a:lnTo>
                    <a:pt x="2555748" y="105156"/>
                  </a:lnTo>
                  <a:lnTo>
                    <a:pt x="2560319" y="106680"/>
                  </a:lnTo>
                  <a:lnTo>
                    <a:pt x="2701798" y="106680"/>
                  </a:lnTo>
                  <a:lnTo>
                    <a:pt x="2708148" y="111252"/>
                  </a:lnTo>
                  <a:lnTo>
                    <a:pt x="2719832" y="121920"/>
                  </a:lnTo>
                  <a:lnTo>
                    <a:pt x="2592324" y="121920"/>
                  </a:lnTo>
                  <a:lnTo>
                    <a:pt x="2593170" y="122427"/>
                  </a:lnTo>
                  <a:close/>
                </a:path>
                <a:path w="2886709" h="1938654">
                  <a:moveTo>
                    <a:pt x="2595372" y="123444"/>
                  </a:moveTo>
                  <a:lnTo>
                    <a:pt x="2593170" y="122427"/>
                  </a:lnTo>
                  <a:lnTo>
                    <a:pt x="2592324" y="121920"/>
                  </a:lnTo>
                  <a:lnTo>
                    <a:pt x="2595372" y="123444"/>
                  </a:lnTo>
                  <a:close/>
                </a:path>
                <a:path w="2886709" h="1938654">
                  <a:moveTo>
                    <a:pt x="2721501" y="123444"/>
                  </a:moveTo>
                  <a:lnTo>
                    <a:pt x="2595372" y="123444"/>
                  </a:lnTo>
                  <a:lnTo>
                    <a:pt x="2592324" y="121920"/>
                  </a:lnTo>
                  <a:lnTo>
                    <a:pt x="2719832" y="121920"/>
                  </a:lnTo>
                  <a:lnTo>
                    <a:pt x="2721501" y="123444"/>
                  </a:lnTo>
                  <a:close/>
                </a:path>
                <a:path w="2886709" h="1938654">
                  <a:moveTo>
                    <a:pt x="2744525" y="144780"/>
                  </a:moveTo>
                  <a:lnTo>
                    <a:pt x="2630424" y="144780"/>
                  </a:lnTo>
                  <a:lnTo>
                    <a:pt x="2593170" y="122427"/>
                  </a:lnTo>
                  <a:lnTo>
                    <a:pt x="2595372" y="123444"/>
                  </a:lnTo>
                  <a:lnTo>
                    <a:pt x="2721501" y="123444"/>
                  </a:lnTo>
                  <a:lnTo>
                    <a:pt x="2743200" y="143256"/>
                  </a:lnTo>
                  <a:lnTo>
                    <a:pt x="2744525" y="144780"/>
                  </a:lnTo>
                  <a:close/>
                </a:path>
                <a:path w="2886709" h="1938654">
                  <a:moveTo>
                    <a:pt x="2765728" y="169164"/>
                  </a:moveTo>
                  <a:lnTo>
                    <a:pt x="2662427" y="169164"/>
                  </a:lnTo>
                  <a:lnTo>
                    <a:pt x="2627376" y="143256"/>
                  </a:lnTo>
                  <a:lnTo>
                    <a:pt x="2630424" y="144780"/>
                  </a:lnTo>
                  <a:lnTo>
                    <a:pt x="2744525" y="144780"/>
                  </a:lnTo>
                  <a:lnTo>
                    <a:pt x="2765728" y="169164"/>
                  </a:lnTo>
                  <a:close/>
                </a:path>
                <a:path w="2886709" h="1938654">
                  <a:moveTo>
                    <a:pt x="2691579" y="195448"/>
                  </a:moveTo>
                  <a:lnTo>
                    <a:pt x="2659380" y="167640"/>
                  </a:lnTo>
                  <a:lnTo>
                    <a:pt x="2662427" y="169164"/>
                  </a:lnTo>
                  <a:lnTo>
                    <a:pt x="2765728" y="169164"/>
                  </a:lnTo>
                  <a:lnTo>
                    <a:pt x="2773680" y="178307"/>
                  </a:lnTo>
                  <a:lnTo>
                    <a:pt x="2785262" y="193548"/>
                  </a:lnTo>
                  <a:lnTo>
                    <a:pt x="2689860" y="193548"/>
                  </a:lnTo>
                  <a:lnTo>
                    <a:pt x="2691579" y="195448"/>
                  </a:lnTo>
                  <a:close/>
                </a:path>
                <a:path w="2886709" h="1938654">
                  <a:moveTo>
                    <a:pt x="2692908" y="196595"/>
                  </a:moveTo>
                  <a:lnTo>
                    <a:pt x="2691579" y="195448"/>
                  </a:lnTo>
                  <a:lnTo>
                    <a:pt x="2689860" y="193548"/>
                  </a:lnTo>
                  <a:lnTo>
                    <a:pt x="2692908" y="196595"/>
                  </a:lnTo>
                  <a:close/>
                </a:path>
                <a:path w="2886709" h="1938654">
                  <a:moveTo>
                    <a:pt x="2787578" y="196595"/>
                  </a:moveTo>
                  <a:lnTo>
                    <a:pt x="2692908" y="196595"/>
                  </a:lnTo>
                  <a:lnTo>
                    <a:pt x="2689860" y="193548"/>
                  </a:lnTo>
                  <a:lnTo>
                    <a:pt x="2785262" y="193548"/>
                  </a:lnTo>
                  <a:lnTo>
                    <a:pt x="2787578" y="196595"/>
                  </a:lnTo>
                  <a:close/>
                </a:path>
                <a:path w="2886709" h="1938654">
                  <a:moveTo>
                    <a:pt x="2808263" y="225552"/>
                  </a:moveTo>
                  <a:lnTo>
                    <a:pt x="2718816" y="225552"/>
                  </a:lnTo>
                  <a:lnTo>
                    <a:pt x="2691579" y="195448"/>
                  </a:lnTo>
                  <a:lnTo>
                    <a:pt x="2692908" y="196595"/>
                  </a:lnTo>
                  <a:lnTo>
                    <a:pt x="2787578" y="196595"/>
                  </a:lnTo>
                  <a:lnTo>
                    <a:pt x="2802635" y="216407"/>
                  </a:lnTo>
                  <a:lnTo>
                    <a:pt x="2808263" y="225552"/>
                  </a:lnTo>
                  <a:close/>
                </a:path>
                <a:path w="2886709" h="1938654">
                  <a:moveTo>
                    <a:pt x="2828543" y="259080"/>
                  </a:moveTo>
                  <a:lnTo>
                    <a:pt x="2743200" y="259080"/>
                  </a:lnTo>
                  <a:lnTo>
                    <a:pt x="2717292" y="224028"/>
                  </a:lnTo>
                  <a:lnTo>
                    <a:pt x="2718816" y="225552"/>
                  </a:lnTo>
                  <a:lnTo>
                    <a:pt x="2808263" y="225552"/>
                  </a:lnTo>
                  <a:lnTo>
                    <a:pt x="2827019" y="256031"/>
                  </a:lnTo>
                  <a:lnTo>
                    <a:pt x="2828543" y="259080"/>
                  </a:lnTo>
                  <a:close/>
                </a:path>
                <a:path w="2886709" h="1938654">
                  <a:moveTo>
                    <a:pt x="2763011" y="292607"/>
                  </a:moveTo>
                  <a:lnTo>
                    <a:pt x="2740152" y="256031"/>
                  </a:lnTo>
                  <a:lnTo>
                    <a:pt x="2743200" y="259080"/>
                  </a:lnTo>
                  <a:lnTo>
                    <a:pt x="2828543" y="259080"/>
                  </a:lnTo>
                  <a:lnTo>
                    <a:pt x="2843784" y="289560"/>
                  </a:lnTo>
                  <a:lnTo>
                    <a:pt x="2761488" y="289560"/>
                  </a:lnTo>
                  <a:lnTo>
                    <a:pt x="2763011" y="292607"/>
                  </a:lnTo>
                  <a:close/>
                </a:path>
                <a:path w="2886709" h="1938654">
                  <a:moveTo>
                    <a:pt x="2859532" y="329184"/>
                  </a:moveTo>
                  <a:lnTo>
                    <a:pt x="2781300" y="329184"/>
                  </a:lnTo>
                  <a:lnTo>
                    <a:pt x="2761488" y="289560"/>
                  </a:lnTo>
                  <a:lnTo>
                    <a:pt x="2843784" y="289560"/>
                  </a:lnTo>
                  <a:lnTo>
                    <a:pt x="2848356" y="298704"/>
                  </a:lnTo>
                  <a:lnTo>
                    <a:pt x="2859532" y="329184"/>
                  </a:lnTo>
                  <a:close/>
                </a:path>
                <a:path w="2886709" h="1938654">
                  <a:moveTo>
                    <a:pt x="2871412" y="368808"/>
                  </a:moveTo>
                  <a:lnTo>
                    <a:pt x="2795016" y="368808"/>
                  </a:lnTo>
                  <a:lnTo>
                    <a:pt x="2793492" y="364236"/>
                  </a:lnTo>
                  <a:lnTo>
                    <a:pt x="2779776" y="326136"/>
                  </a:lnTo>
                  <a:lnTo>
                    <a:pt x="2781300" y="329184"/>
                  </a:lnTo>
                  <a:lnTo>
                    <a:pt x="2859532" y="329184"/>
                  </a:lnTo>
                  <a:lnTo>
                    <a:pt x="2865119" y="344424"/>
                  </a:lnTo>
                  <a:lnTo>
                    <a:pt x="2871412" y="368808"/>
                  </a:lnTo>
                  <a:close/>
                </a:path>
                <a:path w="2886709" h="1938654">
                  <a:moveTo>
                    <a:pt x="2793861" y="365574"/>
                  </a:moveTo>
                  <a:lnTo>
                    <a:pt x="2793383" y="364236"/>
                  </a:lnTo>
                  <a:lnTo>
                    <a:pt x="2793861" y="365574"/>
                  </a:lnTo>
                  <a:close/>
                </a:path>
                <a:path w="2886709" h="1938654">
                  <a:moveTo>
                    <a:pt x="2795016" y="368808"/>
                  </a:moveTo>
                  <a:lnTo>
                    <a:pt x="2793861" y="365574"/>
                  </a:lnTo>
                  <a:lnTo>
                    <a:pt x="2793492" y="364236"/>
                  </a:lnTo>
                  <a:lnTo>
                    <a:pt x="2795016" y="368808"/>
                  </a:lnTo>
                  <a:close/>
                </a:path>
                <a:path w="2886709" h="1938654">
                  <a:moveTo>
                    <a:pt x="2879407" y="408432"/>
                  </a:moveTo>
                  <a:lnTo>
                    <a:pt x="2805684" y="408432"/>
                  </a:lnTo>
                  <a:lnTo>
                    <a:pt x="2793861" y="365574"/>
                  </a:lnTo>
                  <a:lnTo>
                    <a:pt x="2795016" y="368808"/>
                  </a:lnTo>
                  <a:lnTo>
                    <a:pt x="2871412" y="368808"/>
                  </a:lnTo>
                  <a:lnTo>
                    <a:pt x="2877311" y="391668"/>
                  </a:lnTo>
                  <a:lnTo>
                    <a:pt x="2879407" y="408432"/>
                  </a:lnTo>
                  <a:close/>
                </a:path>
                <a:path w="2886709" h="1938654">
                  <a:moveTo>
                    <a:pt x="2883979" y="449580"/>
                  </a:moveTo>
                  <a:lnTo>
                    <a:pt x="2811780" y="449580"/>
                  </a:lnTo>
                  <a:lnTo>
                    <a:pt x="2804160" y="405384"/>
                  </a:lnTo>
                  <a:lnTo>
                    <a:pt x="2805684" y="408432"/>
                  </a:lnTo>
                  <a:lnTo>
                    <a:pt x="2879407" y="408432"/>
                  </a:lnTo>
                  <a:lnTo>
                    <a:pt x="2883408" y="440436"/>
                  </a:lnTo>
                  <a:lnTo>
                    <a:pt x="2883979" y="449580"/>
                  </a:lnTo>
                  <a:close/>
                </a:path>
                <a:path w="2886709" h="1938654">
                  <a:moveTo>
                    <a:pt x="2813303" y="1901951"/>
                  </a:moveTo>
                  <a:lnTo>
                    <a:pt x="2813303" y="490728"/>
                  </a:lnTo>
                  <a:lnTo>
                    <a:pt x="2810256" y="446532"/>
                  </a:lnTo>
                  <a:lnTo>
                    <a:pt x="2811780" y="449580"/>
                  </a:lnTo>
                  <a:lnTo>
                    <a:pt x="2883979" y="449580"/>
                  </a:lnTo>
                  <a:lnTo>
                    <a:pt x="2886456" y="489204"/>
                  </a:lnTo>
                  <a:lnTo>
                    <a:pt x="2886456" y="1865376"/>
                  </a:lnTo>
                  <a:lnTo>
                    <a:pt x="2849880" y="1865376"/>
                  </a:lnTo>
                  <a:lnTo>
                    <a:pt x="2813303" y="1901951"/>
                  </a:lnTo>
                  <a:close/>
                </a:path>
                <a:path w="2886709" h="1938654">
                  <a:moveTo>
                    <a:pt x="2813303" y="492252"/>
                  </a:moveTo>
                  <a:lnTo>
                    <a:pt x="2813202" y="490728"/>
                  </a:lnTo>
                  <a:lnTo>
                    <a:pt x="2813303" y="492252"/>
                  </a:lnTo>
                  <a:close/>
                </a:path>
                <a:path w="2886709" h="1938654">
                  <a:moveTo>
                    <a:pt x="74777" y="1449324"/>
                  </a:moveTo>
                  <a:lnTo>
                    <a:pt x="74676" y="1446276"/>
                  </a:lnTo>
                  <a:lnTo>
                    <a:pt x="74777" y="1449324"/>
                  </a:lnTo>
                  <a:close/>
                </a:path>
                <a:path w="2886709" h="1938654">
                  <a:moveTo>
                    <a:pt x="76620" y="1491996"/>
                  </a:moveTo>
                  <a:lnTo>
                    <a:pt x="76200" y="1491996"/>
                  </a:lnTo>
                  <a:lnTo>
                    <a:pt x="76200" y="1488948"/>
                  </a:lnTo>
                  <a:lnTo>
                    <a:pt x="76620" y="1491996"/>
                  </a:lnTo>
                  <a:close/>
                </a:path>
                <a:path w="2886709" h="1938654">
                  <a:moveTo>
                    <a:pt x="83031" y="1533144"/>
                  </a:moveTo>
                  <a:lnTo>
                    <a:pt x="82296" y="1533144"/>
                  </a:lnTo>
                  <a:lnTo>
                    <a:pt x="82296" y="1530096"/>
                  </a:lnTo>
                  <a:lnTo>
                    <a:pt x="83031" y="1533144"/>
                  </a:lnTo>
                  <a:close/>
                </a:path>
                <a:path w="2886709" h="1938654">
                  <a:moveTo>
                    <a:pt x="92964" y="1574292"/>
                  </a:moveTo>
                  <a:lnTo>
                    <a:pt x="91440" y="1569720"/>
                  </a:lnTo>
                  <a:lnTo>
                    <a:pt x="92737" y="1573351"/>
                  </a:lnTo>
                  <a:lnTo>
                    <a:pt x="92964" y="1574292"/>
                  </a:lnTo>
                  <a:close/>
                </a:path>
                <a:path w="2886709" h="1938654">
                  <a:moveTo>
                    <a:pt x="92737" y="1573351"/>
                  </a:moveTo>
                  <a:lnTo>
                    <a:pt x="91440" y="1569720"/>
                  </a:lnTo>
                  <a:lnTo>
                    <a:pt x="91860" y="1569720"/>
                  </a:lnTo>
                  <a:lnTo>
                    <a:pt x="92737" y="1573351"/>
                  </a:lnTo>
                  <a:close/>
                </a:path>
                <a:path w="2886709" h="1938654">
                  <a:moveTo>
                    <a:pt x="93072" y="1574292"/>
                  </a:moveTo>
                  <a:lnTo>
                    <a:pt x="92737" y="1573351"/>
                  </a:lnTo>
                  <a:lnTo>
                    <a:pt x="93072" y="1574292"/>
                  </a:lnTo>
                  <a:close/>
                </a:path>
                <a:path w="2886709" h="1938654">
                  <a:moveTo>
                    <a:pt x="108086" y="1612392"/>
                  </a:moveTo>
                  <a:lnTo>
                    <a:pt x="106680" y="1612392"/>
                  </a:lnTo>
                  <a:lnTo>
                    <a:pt x="106680" y="1609344"/>
                  </a:lnTo>
                  <a:lnTo>
                    <a:pt x="108086" y="1612392"/>
                  </a:lnTo>
                  <a:close/>
                </a:path>
                <a:path w="2886709" h="1938654">
                  <a:moveTo>
                    <a:pt x="124968" y="1648968"/>
                  </a:moveTo>
                  <a:lnTo>
                    <a:pt x="123444" y="1645920"/>
                  </a:lnTo>
                  <a:lnTo>
                    <a:pt x="123892" y="1646637"/>
                  </a:lnTo>
                  <a:lnTo>
                    <a:pt x="124968" y="1648968"/>
                  </a:lnTo>
                  <a:close/>
                </a:path>
                <a:path w="2886709" h="1938654">
                  <a:moveTo>
                    <a:pt x="123892" y="1646637"/>
                  </a:moveTo>
                  <a:lnTo>
                    <a:pt x="123444" y="1645920"/>
                  </a:lnTo>
                  <a:lnTo>
                    <a:pt x="123892" y="1646637"/>
                  </a:lnTo>
                  <a:close/>
                </a:path>
                <a:path w="2886709" h="1938654">
                  <a:moveTo>
                    <a:pt x="125348" y="1648968"/>
                  </a:moveTo>
                  <a:lnTo>
                    <a:pt x="124968" y="1648968"/>
                  </a:lnTo>
                  <a:lnTo>
                    <a:pt x="123892" y="1646637"/>
                  </a:lnTo>
                  <a:lnTo>
                    <a:pt x="125348" y="1648968"/>
                  </a:lnTo>
                  <a:close/>
                </a:path>
                <a:path w="2886709" h="1938654">
                  <a:moveTo>
                    <a:pt x="147032" y="1682496"/>
                  </a:moveTo>
                  <a:lnTo>
                    <a:pt x="146304" y="1682496"/>
                  </a:lnTo>
                  <a:lnTo>
                    <a:pt x="144780" y="1679448"/>
                  </a:lnTo>
                  <a:lnTo>
                    <a:pt x="147032" y="1682496"/>
                  </a:lnTo>
                  <a:close/>
                </a:path>
                <a:path w="2886709" h="1938654">
                  <a:moveTo>
                    <a:pt x="170688" y="1714500"/>
                  </a:moveTo>
                  <a:lnTo>
                    <a:pt x="169164" y="1712976"/>
                  </a:lnTo>
                  <a:lnTo>
                    <a:pt x="169561" y="1712976"/>
                  </a:lnTo>
                  <a:lnTo>
                    <a:pt x="170688" y="1714500"/>
                  </a:lnTo>
                  <a:close/>
                </a:path>
                <a:path w="2886709" h="1938654">
                  <a:moveTo>
                    <a:pt x="198119" y="1744980"/>
                  </a:moveTo>
                  <a:lnTo>
                    <a:pt x="195072" y="1741932"/>
                  </a:lnTo>
                  <a:lnTo>
                    <a:pt x="196672" y="1743380"/>
                  </a:lnTo>
                  <a:lnTo>
                    <a:pt x="198119" y="1744980"/>
                  </a:lnTo>
                  <a:close/>
                </a:path>
                <a:path w="2886709" h="1938654">
                  <a:moveTo>
                    <a:pt x="196672" y="1743380"/>
                  </a:moveTo>
                  <a:lnTo>
                    <a:pt x="195072" y="1741932"/>
                  </a:lnTo>
                  <a:lnTo>
                    <a:pt x="195362" y="1741932"/>
                  </a:lnTo>
                  <a:lnTo>
                    <a:pt x="196672" y="1743380"/>
                  </a:lnTo>
                  <a:close/>
                </a:path>
                <a:path w="2886709" h="1938654">
                  <a:moveTo>
                    <a:pt x="198440" y="1744980"/>
                  </a:moveTo>
                  <a:lnTo>
                    <a:pt x="198119" y="1744980"/>
                  </a:lnTo>
                  <a:lnTo>
                    <a:pt x="196672" y="1743380"/>
                  </a:lnTo>
                  <a:lnTo>
                    <a:pt x="198440" y="1744980"/>
                  </a:lnTo>
                  <a:close/>
                </a:path>
                <a:path w="2886709" h="1938654">
                  <a:moveTo>
                    <a:pt x="227524" y="1770888"/>
                  </a:moveTo>
                  <a:lnTo>
                    <a:pt x="227076" y="1770888"/>
                  </a:lnTo>
                  <a:lnTo>
                    <a:pt x="225552" y="1769364"/>
                  </a:lnTo>
                  <a:lnTo>
                    <a:pt x="227524" y="1770888"/>
                  </a:lnTo>
                  <a:close/>
                </a:path>
                <a:path w="2886709" h="1938654">
                  <a:moveTo>
                    <a:pt x="259080" y="1795272"/>
                  </a:moveTo>
                  <a:lnTo>
                    <a:pt x="256031" y="1793748"/>
                  </a:lnTo>
                  <a:lnTo>
                    <a:pt x="257107" y="1793748"/>
                  </a:lnTo>
                  <a:lnTo>
                    <a:pt x="259080" y="1795272"/>
                  </a:lnTo>
                  <a:close/>
                </a:path>
                <a:path w="2886709" h="1938654">
                  <a:moveTo>
                    <a:pt x="294131" y="1816608"/>
                  </a:moveTo>
                  <a:lnTo>
                    <a:pt x="291083" y="1815084"/>
                  </a:lnTo>
                  <a:lnTo>
                    <a:pt x="293285" y="1816099"/>
                  </a:lnTo>
                  <a:lnTo>
                    <a:pt x="294131" y="1816608"/>
                  </a:lnTo>
                  <a:close/>
                </a:path>
                <a:path w="2886709" h="1938654">
                  <a:moveTo>
                    <a:pt x="293285" y="1816099"/>
                  </a:moveTo>
                  <a:lnTo>
                    <a:pt x="291083" y="1815084"/>
                  </a:lnTo>
                  <a:lnTo>
                    <a:pt x="291591" y="1815084"/>
                  </a:lnTo>
                  <a:lnTo>
                    <a:pt x="293285" y="1816099"/>
                  </a:lnTo>
                  <a:close/>
                </a:path>
                <a:path w="2886709" h="1938654">
                  <a:moveTo>
                    <a:pt x="294386" y="1816608"/>
                  </a:moveTo>
                  <a:lnTo>
                    <a:pt x="294131" y="1816608"/>
                  </a:lnTo>
                  <a:lnTo>
                    <a:pt x="293285" y="1816099"/>
                  </a:lnTo>
                  <a:lnTo>
                    <a:pt x="294386" y="1816608"/>
                  </a:lnTo>
                  <a:close/>
                </a:path>
                <a:path w="2886709" h="1938654">
                  <a:moveTo>
                    <a:pt x="331926" y="1833372"/>
                  </a:moveTo>
                  <a:lnTo>
                    <a:pt x="330708" y="1833372"/>
                  </a:lnTo>
                  <a:lnTo>
                    <a:pt x="327660" y="1831848"/>
                  </a:lnTo>
                  <a:lnTo>
                    <a:pt x="331926" y="1833372"/>
                  </a:lnTo>
                  <a:close/>
                </a:path>
                <a:path w="2886709" h="1938654">
                  <a:moveTo>
                    <a:pt x="2886456" y="1901951"/>
                  </a:moveTo>
                  <a:lnTo>
                    <a:pt x="2813303" y="1901951"/>
                  </a:lnTo>
                  <a:lnTo>
                    <a:pt x="2849880" y="1865376"/>
                  </a:lnTo>
                  <a:lnTo>
                    <a:pt x="2886456" y="1865376"/>
                  </a:lnTo>
                  <a:lnTo>
                    <a:pt x="2886456" y="1901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3860" y="4363212"/>
              <a:ext cx="2738627" cy="17907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139184" y="4288535"/>
              <a:ext cx="2886710" cy="1938655"/>
            </a:xfrm>
            <a:custGeom>
              <a:avLst/>
              <a:gdLst/>
              <a:ahLst/>
              <a:cxnLst/>
              <a:rect l="l" t="t" r="r" b="b"/>
              <a:pathLst>
                <a:path w="2886709" h="1938654">
                  <a:moveTo>
                    <a:pt x="2886456" y="1938528"/>
                  </a:moveTo>
                  <a:lnTo>
                    <a:pt x="490728" y="1938528"/>
                  </a:lnTo>
                  <a:lnTo>
                    <a:pt x="441960" y="1937004"/>
                  </a:lnTo>
                  <a:lnTo>
                    <a:pt x="393192" y="1929384"/>
                  </a:lnTo>
                  <a:lnTo>
                    <a:pt x="345948" y="1917192"/>
                  </a:lnTo>
                  <a:lnTo>
                    <a:pt x="300228" y="1900428"/>
                  </a:lnTo>
                  <a:lnTo>
                    <a:pt x="257556" y="1880616"/>
                  </a:lnTo>
                  <a:lnTo>
                    <a:pt x="216407" y="1854708"/>
                  </a:lnTo>
                  <a:lnTo>
                    <a:pt x="179831" y="1827276"/>
                  </a:lnTo>
                  <a:lnTo>
                    <a:pt x="144780" y="1795272"/>
                  </a:lnTo>
                  <a:lnTo>
                    <a:pt x="112776" y="1760220"/>
                  </a:lnTo>
                  <a:lnTo>
                    <a:pt x="85344" y="1722120"/>
                  </a:lnTo>
                  <a:lnTo>
                    <a:pt x="59436" y="1682496"/>
                  </a:lnTo>
                  <a:lnTo>
                    <a:pt x="39624" y="1639824"/>
                  </a:lnTo>
                  <a:lnTo>
                    <a:pt x="22860" y="1594104"/>
                  </a:lnTo>
                  <a:lnTo>
                    <a:pt x="10668" y="1546859"/>
                  </a:lnTo>
                  <a:lnTo>
                    <a:pt x="3048" y="1498092"/>
                  </a:lnTo>
                  <a:lnTo>
                    <a:pt x="0" y="1449324"/>
                  </a:lnTo>
                  <a:lnTo>
                    <a:pt x="0" y="0"/>
                  </a:lnTo>
                  <a:lnTo>
                    <a:pt x="2397252" y="0"/>
                  </a:lnTo>
                  <a:lnTo>
                    <a:pt x="2444496" y="1524"/>
                  </a:lnTo>
                  <a:lnTo>
                    <a:pt x="2493264" y="9144"/>
                  </a:lnTo>
                  <a:lnTo>
                    <a:pt x="2540508" y="21336"/>
                  </a:lnTo>
                  <a:lnTo>
                    <a:pt x="2582071" y="36576"/>
                  </a:lnTo>
                  <a:lnTo>
                    <a:pt x="74676" y="36576"/>
                  </a:lnTo>
                  <a:lnTo>
                    <a:pt x="36576" y="73152"/>
                  </a:lnTo>
                  <a:lnTo>
                    <a:pt x="74676" y="73152"/>
                  </a:lnTo>
                  <a:lnTo>
                    <a:pt x="74777" y="1449324"/>
                  </a:lnTo>
                  <a:lnTo>
                    <a:pt x="76200" y="1491996"/>
                  </a:lnTo>
                  <a:lnTo>
                    <a:pt x="76620" y="1491996"/>
                  </a:lnTo>
                  <a:lnTo>
                    <a:pt x="82296" y="1533144"/>
                  </a:lnTo>
                  <a:lnTo>
                    <a:pt x="83031" y="1533144"/>
                  </a:lnTo>
                  <a:lnTo>
                    <a:pt x="91860" y="1569720"/>
                  </a:lnTo>
                  <a:lnTo>
                    <a:pt x="91440" y="1569720"/>
                  </a:lnTo>
                  <a:lnTo>
                    <a:pt x="92964" y="1574292"/>
                  </a:lnTo>
                  <a:lnTo>
                    <a:pt x="106680" y="1612392"/>
                  </a:lnTo>
                  <a:lnTo>
                    <a:pt x="108086" y="1612392"/>
                  </a:lnTo>
                  <a:lnTo>
                    <a:pt x="123561" y="1645920"/>
                  </a:lnTo>
                  <a:lnTo>
                    <a:pt x="124968" y="1648968"/>
                  </a:lnTo>
                  <a:lnTo>
                    <a:pt x="125348" y="1648968"/>
                  </a:lnTo>
                  <a:lnTo>
                    <a:pt x="146304" y="1682496"/>
                  </a:lnTo>
                  <a:lnTo>
                    <a:pt x="147032" y="1682496"/>
                  </a:lnTo>
                  <a:lnTo>
                    <a:pt x="169561" y="1712976"/>
                  </a:lnTo>
                  <a:lnTo>
                    <a:pt x="169164" y="1712976"/>
                  </a:lnTo>
                  <a:lnTo>
                    <a:pt x="195362" y="1741932"/>
                  </a:lnTo>
                  <a:lnTo>
                    <a:pt x="195072" y="1741932"/>
                  </a:lnTo>
                  <a:lnTo>
                    <a:pt x="198119" y="1744980"/>
                  </a:lnTo>
                  <a:lnTo>
                    <a:pt x="198440" y="1744980"/>
                  </a:lnTo>
                  <a:lnTo>
                    <a:pt x="227076" y="1770888"/>
                  </a:lnTo>
                  <a:lnTo>
                    <a:pt x="227524" y="1770888"/>
                  </a:lnTo>
                  <a:lnTo>
                    <a:pt x="257107" y="1793748"/>
                  </a:lnTo>
                  <a:lnTo>
                    <a:pt x="256031" y="1793748"/>
                  </a:lnTo>
                  <a:lnTo>
                    <a:pt x="291591" y="1815084"/>
                  </a:lnTo>
                  <a:lnTo>
                    <a:pt x="291083" y="1815084"/>
                  </a:lnTo>
                  <a:lnTo>
                    <a:pt x="294131" y="1816608"/>
                  </a:lnTo>
                  <a:lnTo>
                    <a:pt x="294386" y="1816608"/>
                  </a:lnTo>
                  <a:lnTo>
                    <a:pt x="330708" y="1833372"/>
                  </a:lnTo>
                  <a:lnTo>
                    <a:pt x="331926" y="1833372"/>
                  </a:lnTo>
                  <a:lnTo>
                    <a:pt x="370332" y="1847088"/>
                  </a:lnTo>
                  <a:lnTo>
                    <a:pt x="365760" y="1847088"/>
                  </a:lnTo>
                  <a:lnTo>
                    <a:pt x="409956" y="1857755"/>
                  </a:lnTo>
                  <a:lnTo>
                    <a:pt x="405384" y="1857755"/>
                  </a:lnTo>
                  <a:lnTo>
                    <a:pt x="451104" y="1863851"/>
                  </a:lnTo>
                  <a:lnTo>
                    <a:pt x="448056" y="1863851"/>
                  </a:lnTo>
                  <a:lnTo>
                    <a:pt x="493776" y="1865376"/>
                  </a:lnTo>
                  <a:lnTo>
                    <a:pt x="2813303" y="1865376"/>
                  </a:lnTo>
                  <a:lnTo>
                    <a:pt x="2813303" y="1901951"/>
                  </a:lnTo>
                  <a:lnTo>
                    <a:pt x="2886456" y="1901951"/>
                  </a:lnTo>
                  <a:lnTo>
                    <a:pt x="2886456" y="1938528"/>
                  </a:lnTo>
                  <a:close/>
                </a:path>
                <a:path w="2886709" h="1938654">
                  <a:moveTo>
                    <a:pt x="74676" y="73152"/>
                  </a:moveTo>
                  <a:lnTo>
                    <a:pt x="36576" y="73152"/>
                  </a:lnTo>
                  <a:lnTo>
                    <a:pt x="74676" y="36576"/>
                  </a:lnTo>
                  <a:lnTo>
                    <a:pt x="74676" y="73152"/>
                  </a:lnTo>
                  <a:close/>
                </a:path>
                <a:path w="2886709" h="1938654">
                  <a:moveTo>
                    <a:pt x="2520696" y="91440"/>
                  </a:moveTo>
                  <a:lnTo>
                    <a:pt x="2478024" y="80772"/>
                  </a:lnTo>
                  <a:lnTo>
                    <a:pt x="2481072" y="80772"/>
                  </a:lnTo>
                  <a:lnTo>
                    <a:pt x="2435352" y="74676"/>
                  </a:lnTo>
                  <a:lnTo>
                    <a:pt x="2439924" y="74676"/>
                  </a:lnTo>
                  <a:lnTo>
                    <a:pt x="2394204" y="73152"/>
                  </a:lnTo>
                  <a:lnTo>
                    <a:pt x="74676" y="73152"/>
                  </a:lnTo>
                  <a:lnTo>
                    <a:pt x="74676" y="36576"/>
                  </a:lnTo>
                  <a:lnTo>
                    <a:pt x="2582071" y="36576"/>
                  </a:lnTo>
                  <a:lnTo>
                    <a:pt x="2586227" y="38100"/>
                  </a:lnTo>
                  <a:lnTo>
                    <a:pt x="2628900" y="57912"/>
                  </a:lnTo>
                  <a:lnTo>
                    <a:pt x="2670048" y="83820"/>
                  </a:lnTo>
                  <a:lnTo>
                    <a:pt x="2678514" y="89916"/>
                  </a:lnTo>
                  <a:lnTo>
                    <a:pt x="2517648" y="89916"/>
                  </a:lnTo>
                  <a:lnTo>
                    <a:pt x="2520696" y="91440"/>
                  </a:lnTo>
                  <a:close/>
                </a:path>
                <a:path w="2886709" h="1938654">
                  <a:moveTo>
                    <a:pt x="2701798" y="106680"/>
                  </a:moveTo>
                  <a:lnTo>
                    <a:pt x="2560319" y="106680"/>
                  </a:lnTo>
                  <a:lnTo>
                    <a:pt x="2517648" y="89916"/>
                  </a:lnTo>
                  <a:lnTo>
                    <a:pt x="2678514" y="89916"/>
                  </a:lnTo>
                  <a:lnTo>
                    <a:pt x="2701798" y="106680"/>
                  </a:lnTo>
                  <a:close/>
                </a:path>
                <a:path w="2886709" h="1938654">
                  <a:moveTo>
                    <a:pt x="2593170" y="122427"/>
                  </a:moveTo>
                  <a:lnTo>
                    <a:pt x="2555748" y="105156"/>
                  </a:lnTo>
                  <a:lnTo>
                    <a:pt x="2560319" y="106680"/>
                  </a:lnTo>
                  <a:lnTo>
                    <a:pt x="2701798" y="106680"/>
                  </a:lnTo>
                  <a:lnTo>
                    <a:pt x="2708148" y="111252"/>
                  </a:lnTo>
                  <a:lnTo>
                    <a:pt x="2719832" y="121920"/>
                  </a:lnTo>
                  <a:lnTo>
                    <a:pt x="2592324" y="121920"/>
                  </a:lnTo>
                  <a:lnTo>
                    <a:pt x="2593170" y="122427"/>
                  </a:lnTo>
                  <a:close/>
                </a:path>
                <a:path w="2886709" h="1938654">
                  <a:moveTo>
                    <a:pt x="2595372" y="123444"/>
                  </a:moveTo>
                  <a:lnTo>
                    <a:pt x="2593170" y="122427"/>
                  </a:lnTo>
                  <a:lnTo>
                    <a:pt x="2592324" y="121920"/>
                  </a:lnTo>
                  <a:lnTo>
                    <a:pt x="2595372" y="123444"/>
                  </a:lnTo>
                  <a:close/>
                </a:path>
                <a:path w="2886709" h="1938654">
                  <a:moveTo>
                    <a:pt x="2721501" y="123444"/>
                  </a:moveTo>
                  <a:lnTo>
                    <a:pt x="2595372" y="123444"/>
                  </a:lnTo>
                  <a:lnTo>
                    <a:pt x="2592324" y="121920"/>
                  </a:lnTo>
                  <a:lnTo>
                    <a:pt x="2719832" y="121920"/>
                  </a:lnTo>
                  <a:lnTo>
                    <a:pt x="2721501" y="123444"/>
                  </a:lnTo>
                  <a:close/>
                </a:path>
                <a:path w="2886709" h="1938654">
                  <a:moveTo>
                    <a:pt x="2744525" y="144780"/>
                  </a:moveTo>
                  <a:lnTo>
                    <a:pt x="2630424" y="144780"/>
                  </a:lnTo>
                  <a:lnTo>
                    <a:pt x="2593170" y="122427"/>
                  </a:lnTo>
                  <a:lnTo>
                    <a:pt x="2595372" y="123444"/>
                  </a:lnTo>
                  <a:lnTo>
                    <a:pt x="2721501" y="123444"/>
                  </a:lnTo>
                  <a:lnTo>
                    <a:pt x="2743200" y="143256"/>
                  </a:lnTo>
                  <a:lnTo>
                    <a:pt x="2744525" y="144780"/>
                  </a:lnTo>
                  <a:close/>
                </a:path>
                <a:path w="2886709" h="1938654">
                  <a:moveTo>
                    <a:pt x="2765728" y="169164"/>
                  </a:moveTo>
                  <a:lnTo>
                    <a:pt x="2662427" y="169164"/>
                  </a:lnTo>
                  <a:lnTo>
                    <a:pt x="2627376" y="143256"/>
                  </a:lnTo>
                  <a:lnTo>
                    <a:pt x="2630424" y="144780"/>
                  </a:lnTo>
                  <a:lnTo>
                    <a:pt x="2744525" y="144780"/>
                  </a:lnTo>
                  <a:lnTo>
                    <a:pt x="2765728" y="169164"/>
                  </a:lnTo>
                  <a:close/>
                </a:path>
                <a:path w="2886709" h="1938654">
                  <a:moveTo>
                    <a:pt x="2691579" y="195448"/>
                  </a:moveTo>
                  <a:lnTo>
                    <a:pt x="2659380" y="167640"/>
                  </a:lnTo>
                  <a:lnTo>
                    <a:pt x="2662427" y="169164"/>
                  </a:lnTo>
                  <a:lnTo>
                    <a:pt x="2765728" y="169164"/>
                  </a:lnTo>
                  <a:lnTo>
                    <a:pt x="2773680" y="178307"/>
                  </a:lnTo>
                  <a:lnTo>
                    <a:pt x="2785262" y="193548"/>
                  </a:lnTo>
                  <a:lnTo>
                    <a:pt x="2689860" y="193548"/>
                  </a:lnTo>
                  <a:lnTo>
                    <a:pt x="2691579" y="195448"/>
                  </a:lnTo>
                  <a:close/>
                </a:path>
                <a:path w="2886709" h="1938654">
                  <a:moveTo>
                    <a:pt x="2692908" y="196595"/>
                  </a:moveTo>
                  <a:lnTo>
                    <a:pt x="2691579" y="195448"/>
                  </a:lnTo>
                  <a:lnTo>
                    <a:pt x="2689860" y="193548"/>
                  </a:lnTo>
                  <a:lnTo>
                    <a:pt x="2692908" y="196595"/>
                  </a:lnTo>
                  <a:close/>
                </a:path>
                <a:path w="2886709" h="1938654">
                  <a:moveTo>
                    <a:pt x="2787578" y="196595"/>
                  </a:moveTo>
                  <a:lnTo>
                    <a:pt x="2692908" y="196595"/>
                  </a:lnTo>
                  <a:lnTo>
                    <a:pt x="2689860" y="193548"/>
                  </a:lnTo>
                  <a:lnTo>
                    <a:pt x="2785262" y="193548"/>
                  </a:lnTo>
                  <a:lnTo>
                    <a:pt x="2787578" y="196595"/>
                  </a:lnTo>
                  <a:close/>
                </a:path>
                <a:path w="2886709" h="1938654">
                  <a:moveTo>
                    <a:pt x="2808263" y="225552"/>
                  </a:moveTo>
                  <a:lnTo>
                    <a:pt x="2718816" y="225552"/>
                  </a:lnTo>
                  <a:lnTo>
                    <a:pt x="2691579" y="195448"/>
                  </a:lnTo>
                  <a:lnTo>
                    <a:pt x="2692908" y="196595"/>
                  </a:lnTo>
                  <a:lnTo>
                    <a:pt x="2787578" y="196595"/>
                  </a:lnTo>
                  <a:lnTo>
                    <a:pt x="2802635" y="216407"/>
                  </a:lnTo>
                  <a:lnTo>
                    <a:pt x="2808263" y="225552"/>
                  </a:lnTo>
                  <a:close/>
                </a:path>
                <a:path w="2886709" h="1938654">
                  <a:moveTo>
                    <a:pt x="2828543" y="259080"/>
                  </a:moveTo>
                  <a:lnTo>
                    <a:pt x="2743200" y="259080"/>
                  </a:lnTo>
                  <a:lnTo>
                    <a:pt x="2717292" y="224028"/>
                  </a:lnTo>
                  <a:lnTo>
                    <a:pt x="2718816" y="225552"/>
                  </a:lnTo>
                  <a:lnTo>
                    <a:pt x="2808263" y="225552"/>
                  </a:lnTo>
                  <a:lnTo>
                    <a:pt x="2827019" y="256031"/>
                  </a:lnTo>
                  <a:lnTo>
                    <a:pt x="2828543" y="259080"/>
                  </a:lnTo>
                  <a:close/>
                </a:path>
                <a:path w="2886709" h="1938654">
                  <a:moveTo>
                    <a:pt x="2763011" y="292607"/>
                  </a:moveTo>
                  <a:lnTo>
                    <a:pt x="2740152" y="256031"/>
                  </a:lnTo>
                  <a:lnTo>
                    <a:pt x="2743200" y="259080"/>
                  </a:lnTo>
                  <a:lnTo>
                    <a:pt x="2828543" y="259080"/>
                  </a:lnTo>
                  <a:lnTo>
                    <a:pt x="2843784" y="289560"/>
                  </a:lnTo>
                  <a:lnTo>
                    <a:pt x="2761488" y="289560"/>
                  </a:lnTo>
                  <a:lnTo>
                    <a:pt x="2763011" y="292607"/>
                  </a:lnTo>
                  <a:close/>
                </a:path>
                <a:path w="2886709" h="1938654">
                  <a:moveTo>
                    <a:pt x="2859532" y="329184"/>
                  </a:moveTo>
                  <a:lnTo>
                    <a:pt x="2781300" y="329184"/>
                  </a:lnTo>
                  <a:lnTo>
                    <a:pt x="2761488" y="289560"/>
                  </a:lnTo>
                  <a:lnTo>
                    <a:pt x="2843784" y="289560"/>
                  </a:lnTo>
                  <a:lnTo>
                    <a:pt x="2848356" y="298704"/>
                  </a:lnTo>
                  <a:lnTo>
                    <a:pt x="2859532" y="329184"/>
                  </a:lnTo>
                  <a:close/>
                </a:path>
                <a:path w="2886709" h="1938654">
                  <a:moveTo>
                    <a:pt x="2871412" y="368808"/>
                  </a:moveTo>
                  <a:lnTo>
                    <a:pt x="2795016" y="368808"/>
                  </a:lnTo>
                  <a:lnTo>
                    <a:pt x="2793492" y="364236"/>
                  </a:lnTo>
                  <a:lnTo>
                    <a:pt x="2779776" y="326136"/>
                  </a:lnTo>
                  <a:lnTo>
                    <a:pt x="2781300" y="329184"/>
                  </a:lnTo>
                  <a:lnTo>
                    <a:pt x="2859532" y="329184"/>
                  </a:lnTo>
                  <a:lnTo>
                    <a:pt x="2865119" y="344424"/>
                  </a:lnTo>
                  <a:lnTo>
                    <a:pt x="2871412" y="368808"/>
                  </a:lnTo>
                  <a:close/>
                </a:path>
                <a:path w="2886709" h="1938654">
                  <a:moveTo>
                    <a:pt x="2793861" y="365574"/>
                  </a:moveTo>
                  <a:lnTo>
                    <a:pt x="2793383" y="364236"/>
                  </a:lnTo>
                  <a:lnTo>
                    <a:pt x="2793861" y="365574"/>
                  </a:lnTo>
                  <a:close/>
                </a:path>
                <a:path w="2886709" h="1938654">
                  <a:moveTo>
                    <a:pt x="2795016" y="368808"/>
                  </a:moveTo>
                  <a:lnTo>
                    <a:pt x="2793861" y="365574"/>
                  </a:lnTo>
                  <a:lnTo>
                    <a:pt x="2793492" y="364236"/>
                  </a:lnTo>
                  <a:lnTo>
                    <a:pt x="2795016" y="368808"/>
                  </a:lnTo>
                  <a:close/>
                </a:path>
                <a:path w="2886709" h="1938654">
                  <a:moveTo>
                    <a:pt x="2879407" y="408432"/>
                  </a:moveTo>
                  <a:lnTo>
                    <a:pt x="2805684" y="408432"/>
                  </a:lnTo>
                  <a:lnTo>
                    <a:pt x="2793861" y="365574"/>
                  </a:lnTo>
                  <a:lnTo>
                    <a:pt x="2795016" y="368808"/>
                  </a:lnTo>
                  <a:lnTo>
                    <a:pt x="2871412" y="368808"/>
                  </a:lnTo>
                  <a:lnTo>
                    <a:pt x="2877311" y="391668"/>
                  </a:lnTo>
                  <a:lnTo>
                    <a:pt x="2879407" y="408432"/>
                  </a:lnTo>
                  <a:close/>
                </a:path>
                <a:path w="2886709" h="1938654">
                  <a:moveTo>
                    <a:pt x="2883979" y="449580"/>
                  </a:moveTo>
                  <a:lnTo>
                    <a:pt x="2811780" y="449580"/>
                  </a:lnTo>
                  <a:lnTo>
                    <a:pt x="2804160" y="405384"/>
                  </a:lnTo>
                  <a:lnTo>
                    <a:pt x="2805684" y="408432"/>
                  </a:lnTo>
                  <a:lnTo>
                    <a:pt x="2879407" y="408432"/>
                  </a:lnTo>
                  <a:lnTo>
                    <a:pt x="2883408" y="440436"/>
                  </a:lnTo>
                  <a:lnTo>
                    <a:pt x="2883979" y="449580"/>
                  </a:lnTo>
                  <a:close/>
                </a:path>
                <a:path w="2886709" h="1938654">
                  <a:moveTo>
                    <a:pt x="2813303" y="1901951"/>
                  </a:moveTo>
                  <a:lnTo>
                    <a:pt x="2813303" y="490728"/>
                  </a:lnTo>
                  <a:lnTo>
                    <a:pt x="2810256" y="446532"/>
                  </a:lnTo>
                  <a:lnTo>
                    <a:pt x="2811780" y="449580"/>
                  </a:lnTo>
                  <a:lnTo>
                    <a:pt x="2883979" y="449580"/>
                  </a:lnTo>
                  <a:lnTo>
                    <a:pt x="2886456" y="489204"/>
                  </a:lnTo>
                  <a:lnTo>
                    <a:pt x="2886456" y="1865376"/>
                  </a:lnTo>
                  <a:lnTo>
                    <a:pt x="2849880" y="1865376"/>
                  </a:lnTo>
                  <a:lnTo>
                    <a:pt x="2813303" y="1901951"/>
                  </a:lnTo>
                  <a:close/>
                </a:path>
                <a:path w="2886709" h="1938654">
                  <a:moveTo>
                    <a:pt x="2813303" y="492252"/>
                  </a:moveTo>
                  <a:lnTo>
                    <a:pt x="2813202" y="490728"/>
                  </a:lnTo>
                  <a:lnTo>
                    <a:pt x="2813303" y="492252"/>
                  </a:lnTo>
                  <a:close/>
                </a:path>
                <a:path w="2886709" h="1938654">
                  <a:moveTo>
                    <a:pt x="74777" y="1449324"/>
                  </a:moveTo>
                  <a:lnTo>
                    <a:pt x="74676" y="1446276"/>
                  </a:lnTo>
                  <a:lnTo>
                    <a:pt x="74777" y="1449324"/>
                  </a:lnTo>
                  <a:close/>
                </a:path>
                <a:path w="2886709" h="1938654">
                  <a:moveTo>
                    <a:pt x="76620" y="1491996"/>
                  </a:moveTo>
                  <a:lnTo>
                    <a:pt x="76200" y="1491996"/>
                  </a:lnTo>
                  <a:lnTo>
                    <a:pt x="76200" y="1488948"/>
                  </a:lnTo>
                  <a:lnTo>
                    <a:pt x="76620" y="1491996"/>
                  </a:lnTo>
                  <a:close/>
                </a:path>
                <a:path w="2886709" h="1938654">
                  <a:moveTo>
                    <a:pt x="83031" y="1533144"/>
                  </a:moveTo>
                  <a:lnTo>
                    <a:pt x="82296" y="1533144"/>
                  </a:lnTo>
                  <a:lnTo>
                    <a:pt x="82296" y="1530096"/>
                  </a:lnTo>
                  <a:lnTo>
                    <a:pt x="83031" y="1533144"/>
                  </a:lnTo>
                  <a:close/>
                </a:path>
                <a:path w="2886709" h="1938654">
                  <a:moveTo>
                    <a:pt x="92964" y="1574292"/>
                  </a:moveTo>
                  <a:lnTo>
                    <a:pt x="91440" y="1569720"/>
                  </a:lnTo>
                  <a:lnTo>
                    <a:pt x="92737" y="1573351"/>
                  </a:lnTo>
                  <a:lnTo>
                    <a:pt x="92964" y="1574292"/>
                  </a:lnTo>
                  <a:close/>
                </a:path>
                <a:path w="2886709" h="1938654">
                  <a:moveTo>
                    <a:pt x="92737" y="1573351"/>
                  </a:moveTo>
                  <a:lnTo>
                    <a:pt x="91440" y="1569720"/>
                  </a:lnTo>
                  <a:lnTo>
                    <a:pt x="91860" y="1569720"/>
                  </a:lnTo>
                  <a:lnTo>
                    <a:pt x="92737" y="1573351"/>
                  </a:lnTo>
                  <a:close/>
                </a:path>
                <a:path w="2886709" h="1938654">
                  <a:moveTo>
                    <a:pt x="93072" y="1574292"/>
                  </a:moveTo>
                  <a:lnTo>
                    <a:pt x="92737" y="1573351"/>
                  </a:lnTo>
                  <a:lnTo>
                    <a:pt x="93072" y="1574292"/>
                  </a:lnTo>
                  <a:close/>
                </a:path>
                <a:path w="2886709" h="1938654">
                  <a:moveTo>
                    <a:pt x="108086" y="1612392"/>
                  </a:moveTo>
                  <a:lnTo>
                    <a:pt x="106680" y="1612392"/>
                  </a:lnTo>
                  <a:lnTo>
                    <a:pt x="106680" y="1609344"/>
                  </a:lnTo>
                  <a:lnTo>
                    <a:pt x="108086" y="1612392"/>
                  </a:lnTo>
                  <a:close/>
                </a:path>
                <a:path w="2886709" h="1938654">
                  <a:moveTo>
                    <a:pt x="124968" y="1648968"/>
                  </a:moveTo>
                  <a:lnTo>
                    <a:pt x="123444" y="1645920"/>
                  </a:lnTo>
                  <a:lnTo>
                    <a:pt x="123892" y="1646637"/>
                  </a:lnTo>
                  <a:lnTo>
                    <a:pt x="124968" y="1648968"/>
                  </a:lnTo>
                  <a:close/>
                </a:path>
                <a:path w="2886709" h="1938654">
                  <a:moveTo>
                    <a:pt x="123892" y="1646637"/>
                  </a:moveTo>
                  <a:lnTo>
                    <a:pt x="123444" y="1645920"/>
                  </a:lnTo>
                  <a:lnTo>
                    <a:pt x="123892" y="1646637"/>
                  </a:lnTo>
                  <a:close/>
                </a:path>
                <a:path w="2886709" h="1938654">
                  <a:moveTo>
                    <a:pt x="125348" y="1648968"/>
                  </a:moveTo>
                  <a:lnTo>
                    <a:pt x="124968" y="1648968"/>
                  </a:lnTo>
                  <a:lnTo>
                    <a:pt x="123892" y="1646637"/>
                  </a:lnTo>
                  <a:lnTo>
                    <a:pt x="125348" y="1648968"/>
                  </a:lnTo>
                  <a:close/>
                </a:path>
                <a:path w="2886709" h="1938654">
                  <a:moveTo>
                    <a:pt x="147032" y="1682496"/>
                  </a:moveTo>
                  <a:lnTo>
                    <a:pt x="146304" y="1682496"/>
                  </a:lnTo>
                  <a:lnTo>
                    <a:pt x="144780" y="1679448"/>
                  </a:lnTo>
                  <a:lnTo>
                    <a:pt x="147032" y="1682496"/>
                  </a:lnTo>
                  <a:close/>
                </a:path>
                <a:path w="2886709" h="1938654">
                  <a:moveTo>
                    <a:pt x="170688" y="1714500"/>
                  </a:moveTo>
                  <a:lnTo>
                    <a:pt x="169164" y="1712976"/>
                  </a:lnTo>
                  <a:lnTo>
                    <a:pt x="169561" y="1712976"/>
                  </a:lnTo>
                  <a:lnTo>
                    <a:pt x="170688" y="1714500"/>
                  </a:lnTo>
                  <a:close/>
                </a:path>
                <a:path w="2886709" h="1938654">
                  <a:moveTo>
                    <a:pt x="198119" y="1744980"/>
                  </a:moveTo>
                  <a:lnTo>
                    <a:pt x="195072" y="1741932"/>
                  </a:lnTo>
                  <a:lnTo>
                    <a:pt x="196672" y="1743380"/>
                  </a:lnTo>
                  <a:lnTo>
                    <a:pt x="198119" y="1744980"/>
                  </a:lnTo>
                  <a:close/>
                </a:path>
                <a:path w="2886709" h="1938654">
                  <a:moveTo>
                    <a:pt x="196672" y="1743380"/>
                  </a:moveTo>
                  <a:lnTo>
                    <a:pt x="195072" y="1741932"/>
                  </a:lnTo>
                  <a:lnTo>
                    <a:pt x="195362" y="1741932"/>
                  </a:lnTo>
                  <a:lnTo>
                    <a:pt x="196672" y="1743380"/>
                  </a:lnTo>
                  <a:close/>
                </a:path>
                <a:path w="2886709" h="1938654">
                  <a:moveTo>
                    <a:pt x="198440" y="1744980"/>
                  </a:moveTo>
                  <a:lnTo>
                    <a:pt x="198119" y="1744980"/>
                  </a:lnTo>
                  <a:lnTo>
                    <a:pt x="196672" y="1743380"/>
                  </a:lnTo>
                  <a:lnTo>
                    <a:pt x="198440" y="1744980"/>
                  </a:lnTo>
                  <a:close/>
                </a:path>
                <a:path w="2886709" h="1938654">
                  <a:moveTo>
                    <a:pt x="227524" y="1770888"/>
                  </a:moveTo>
                  <a:lnTo>
                    <a:pt x="227076" y="1770888"/>
                  </a:lnTo>
                  <a:lnTo>
                    <a:pt x="225552" y="1769364"/>
                  </a:lnTo>
                  <a:lnTo>
                    <a:pt x="227524" y="1770888"/>
                  </a:lnTo>
                  <a:close/>
                </a:path>
                <a:path w="2886709" h="1938654">
                  <a:moveTo>
                    <a:pt x="259080" y="1795272"/>
                  </a:moveTo>
                  <a:lnTo>
                    <a:pt x="256031" y="1793748"/>
                  </a:lnTo>
                  <a:lnTo>
                    <a:pt x="257107" y="1793748"/>
                  </a:lnTo>
                  <a:lnTo>
                    <a:pt x="259080" y="1795272"/>
                  </a:lnTo>
                  <a:close/>
                </a:path>
                <a:path w="2886709" h="1938654">
                  <a:moveTo>
                    <a:pt x="294131" y="1816608"/>
                  </a:moveTo>
                  <a:lnTo>
                    <a:pt x="291083" y="1815084"/>
                  </a:lnTo>
                  <a:lnTo>
                    <a:pt x="293285" y="1816099"/>
                  </a:lnTo>
                  <a:lnTo>
                    <a:pt x="294131" y="1816608"/>
                  </a:lnTo>
                  <a:close/>
                </a:path>
                <a:path w="2886709" h="1938654">
                  <a:moveTo>
                    <a:pt x="293285" y="1816099"/>
                  </a:moveTo>
                  <a:lnTo>
                    <a:pt x="291083" y="1815084"/>
                  </a:lnTo>
                  <a:lnTo>
                    <a:pt x="291591" y="1815084"/>
                  </a:lnTo>
                  <a:lnTo>
                    <a:pt x="293285" y="1816099"/>
                  </a:lnTo>
                  <a:close/>
                </a:path>
                <a:path w="2886709" h="1938654">
                  <a:moveTo>
                    <a:pt x="294386" y="1816608"/>
                  </a:moveTo>
                  <a:lnTo>
                    <a:pt x="294131" y="1816608"/>
                  </a:lnTo>
                  <a:lnTo>
                    <a:pt x="293285" y="1816099"/>
                  </a:lnTo>
                  <a:lnTo>
                    <a:pt x="294386" y="1816608"/>
                  </a:lnTo>
                  <a:close/>
                </a:path>
                <a:path w="2886709" h="1938654">
                  <a:moveTo>
                    <a:pt x="331926" y="1833372"/>
                  </a:moveTo>
                  <a:lnTo>
                    <a:pt x="330708" y="1833372"/>
                  </a:lnTo>
                  <a:lnTo>
                    <a:pt x="327660" y="1831848"/>
                  </a:lnTo>
                  <a:lnTo>
                    <a:pt x="331926" y="1833372"/>
                  </a:lnTo>
                  <a:close/>
                </a:path>
                <a:path w="2886709" h="1938654">
                  <a:moveTo>
                    <a:pt x="2886456" y="1901951"/>
                  </a:moveTo>
                  <a:lnTo>
                    <a:pt x="2813303" y="1901951"/>
                  </a:lnTo>
                  <a:lnTo>
                    <a:pt x="2849880" y="1865376"/>
                  </a:lnTo>
                  <a:lnTo>
                    <a:pt x="2886456" y="1865376"/>
                  </a:lnTo>
                  <a:lnTo>
                    <a:pt x="2886456" y="1901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5284" y="4518660"/>
              <a:ext cx="2339339" cy="145389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152132" y="4445507"/>
              <a:ext cx="2486025" cy="1600200"/>
            </a:xfrm>
            <a:custGeom>
              <a:avLst/>
              <a:gdLst/>
              <a:ahLst/>
              <a:cxnLst/>
              <a:rect l="l" t="t" r="r" b="b"/>
              <a:pathLst>
                <a:path w="2486025" h="1600200">
                  <a:moveTo>
                    <a:pt x="2171699" y="1600200"/>
                  </a:moveTo>
                  <a:lnTo>
                    <a:pt x="0" y="1600200"/>
                  </a:lnTo>
                  <a:lnTo>
                    <a:pt x="0" y="313943"/>
                  </a:lnTo>
                  <a:lnTo>
                    <a:pt x="6095" y="252983"/>
                  </a:lnTo>
                  <a:lnTo>
                    <a:pt x="24383" y="192024"/>
                  </a:lnTo>
                  <a:lnTo>
                    <a:pt x="54863" y="137160"/>
                  </a:lnTo>
                  <a:lnTo>
                    <a:pt x="91439" y="92964"/>
                  </a:lnTo>
                  <a:lnTo>
                    <a:pt x="137160" y="54864"/>
                  </a:lnTo>
                  <a:lnTo>
                    <a:pt x="192023" y="24384"/>
                  </a:lnTo>
                  <a:lnTo>
                    <a:pt x="251459" y="6096"/>
                  </a:lnTo>
                  <a:lnTo>
                    <a:pt x="313943" y="0"/>
                  </a:lnTo>
                  <a:lnTo>
                    <a:pt x="2485644" y="0"/>
                  </a:lnTo>
                  <a:lnTo>
                    <a:pt x="2485644" y="36576"/>
                  </a:lnTo>
                  <a:lnTo>
                    <a:pt x="2412492" y="36576"/>
                  </a:lnTo>
                  <a:lnTo>
                    <a:pt x="2412492" y="73152"/>
                  </a:lnTo>
                  <a:lnTo>
                    <a:pt x="316991" y="73152"/>
                  </a:lnTo>
                  <a:lnTo>
                    <a:pt x="288035" y="74676"/>
                  </a:lnTo>
                  <a:lnTo>
                    <a:pt x="292607" y="74676"/>
                  </a:lnTo>
                  <a:lnTo>
                    <a:pt x="274319" y="77724"/>
                  </a:lnTo>
                  <a:lnTo>
                    <a:pt x="268223" y="77724"/>
                  </a:lnTo>
                  <a:lnTo>
                    <a:pt x="246278" y="83820"/>
                  </a:lnTo>
                  <a:lnTo>
                    <a:pt x="245363" y="83820"/>
                  </a:lnTo>
                  <a:lnTo>
                    <a:pt x="240791" y="85344"/>
                  </a:lnTo>
                  <a:lnTo>
                    <a:pt x="241045" y="85344"/>
                  </a:lnTo>
                  <a:lnTo>
                    <a:pt x="223773" y="91440"/>
                  </a:lnTo>
                  <a:lnTo>
                    <a:pt x="222503" y="91440"/>
                  </a:lnTo>
                  <a:lnTo>
                    <a:pt x="198119" y="103632"/>
                  </a:lnTo>
                  <a:lnTo>
                    <a:pt x="198627" y="103632"/>
                  </a:lnTo>
                  <a:lnTo>
                    <a:pt x="183387" y="112776"/>
                  </a:lnTo>
                  <a:lnTo>
                    <a:pt x="181355" y="112776"/>
                  </a:lnTo>
                  <a:lnTo>
                    <a:pt x="147135" y="141732"/>
                  </a:lnTo>
                  <a:lnTo>
                    <a:pt x="146303" y="141732"/>
                  </a:lnTo>
                  <a:lnTo>
                    <a:pt x="141731" y="146304"/>
                  </a:lnTo>
                  <a:lnTo>
                    <a:pt x="142578" y="146304"/>
                  </a:lnTo>
                  <a:lnTo>
                    <a:pt x="116501" y="178307"/>
                  </a:lnTo>
                  <a:lnTo>
                    <a:pt x="115824" y="178307"/>
                  </a:lnTo>
                  <a:lnTo>
                    <a:pt x="112775" y="182880"/>
                  </a:lnTo>
                  <a:lnTo>
                    <a:pt x="112966" y="182880"/>
                  </a:lnTo>
                  <a:lnTo>
                    <a:pt x="100583" y="202692"/>
                  </a:lnTo>
                  <a:lnTo>
                    <a:pt x="101345" y="202692"/>
                  </a:lnTo>
                  <a:lnTo>
                    <a:pt x="91439" y="222504"/>
                  </a:lnTo>
                  <a:lnTo>
                    <a:pt x="91888" y="222504"/>
                  </a:lnTo>
                  <a:lnTo>
                    <a:pt x="84895" y="242316"/>
                  </a:lnTo>
                  <a:lnTo>
                    <a:pt x="83819" y="242316"/>
                  </a:lnTo>
                  <a:lnTo>
                    <a:pt x="78441" y="265176"/>
                  </a:lnTo>
                  <a:lnTo>
                    <a:pt x="77724" y="265176"/>
                  </a:lnTo>
                  <a:lnTo>
                    <a:pt x="75014" y="289560"/>
                  </a:lnTo>
                  <a:lnTo>
                    <a:pt x="74675" y="289560"/>
                  </a:lnTo>
                  <a:lnTo>
                    <a:pt x="73321" y="313943"/>
                  </a:lnTo>
                  <a:lnTo>
                    <a:pt x="73151" y="313943"/>
                  </a:lnTo>
                  <a:lnTo>
                    <a:pt x="73151" y="1527048"/>
                  </a:lnTo>
                  <a:lnTo>
                    <a:pt x="36575" y="1527048"/>
                  </a:lnTo>
                  <a:lnTo>
                    <a:pt x="73151" y="1563624"/>
                  </a:lnTo>
                  <a:lnTo>
                    <a:pt x="2316479" y="1563624"/>
                  </a:lnTo>
                  <a:lnTo>
                    <a:pt x="2292095" y="1575816"/>
                  </a:lnTo>
                  <a:lnTo>
                    <a:pt x="2263140" y="1586484"/>
                  </a:lnTo>
                  <a:lnTo>
                    <a:pt x="2232660" y="1594104"/>
                  </a:lnTo>
                  <a:lnTo>
                    <a:pt x="2202180" y="1598676"/>
                  </a:lnTo>
                  <a:lnTo>
                    <a:pt x="2171699" y="1600200"/>
                  </a:lnTo>
                  <a:close/>
                </a:path>
                <a:path w="2486025" h="1600200">
                  <a:moveTo>
                    <a:pt x="2485644" y="1286255"/>
                  </a:moveTo>
                  <a:lnTo>
                    <a:pt x="2412492" y="1286255"/>
                  </a:lnTo>
                  <a:lnTo>
                    <a:pt x="2412492" y="36576"/>
                  </a:lnTo>
                  <a:lnTo>
                    <a:pt x="2449068" y="73152"/>
                  </a:lnTo>
                  <a:lnTo>
                    <a:pt x="2485644" y="73152"/>
                  </a:lnTo>
                  <a:lnTo>
                    <a:pt x="2485644" y="1286255"/>
                  </a:lnTo>
                  <a:close/>
                </a:path>
                <a:path w="2486025" h="1600200">
                  <a:moveTo>
                    <a:pt x="2485644" y="73152"/>
                  </a:moveTo>
                  <a:lnTo>
                    <a:pt x="2449068" y="73152"/>
                  </a:lnTo>
                  <a:lnTo>
                    <a:pt x="2412492" y="36576"/>
                  </a:lnTo>
                  <a:lnTo>
                    <a:pt x="2485644" y="36576"/>
                  </a:lnTo>
                  <a:lnTo>
                    <a:pt x="2485644" y="73152"/>
                  </a:lnTo>
                  <a:close/>
                </a:path>
                <a:path w="2486025" h="1600200">
                  <a:moveTo>
                    <a:pt x="265175" y="79248"/>
                  </a:moveTo>
                  <a:lnTo>
                    <a:pt x="268223" y="77724"/>
                  </a:lnTo>
                  <a:lnTo>
                    <a:pt x="274319" y="77724"/>
                  </a:lnTo>
                  <a:lnTo>
                    <a:pt x="265175" y="79248"/>
                  </a:lnTo>
                  <a:close/>
                </a:path>
                <a:path w="2486025" h="1600200">
                  <a:moveTo>
                    <a:pt x="240791" y="85344"/>
                  </a:moveTo>
                  <a:lnTo>
                    <a:pt x="245363" y="83820"/>
                  </a:lnTo>
                  <a:lnTo>
                    <a:pt x="241984" y="85012"/>
                  </a:lnTo>
                  <a:lnTo>
                    <a:pt x="240791" y="85344"/>
                  </a:lnTo>
                  <a:close/>
                </a:path>
                <a:path w="2486025" h="1600200">
                  <a:moveTo>
                    <a:pt x="241984" y="85012"/>
                  </a:moveTo>
                  <a:lnTo>
                    <a:pt x="245363" y="83820"/>
                  </a:lnTo>
                  <a:lnTo>
                    <a:pt x="246278" y="83820"/>
                  </a:lnTo>
                  <a:lnTo>
                    <a:pt x="241984" y="85012"/>
                  </a:lnTo>
                  <a:close/>
                </a:path>
                <a:path w="2486025" h="1600200">
                  <a:moveTo>
                    <a:pt x="241045" y="85344"/>
                  </a:moveTo>
                  <a:lnTo>
                    <a:pt x="240791" y="85344"/>
                  </a:lnTo>
                  <a:lnTo>
                    <a:pt x="241984" y="85012"/>
                  </a:lnTo>
                  <a:lnTo>
                    <a:pt x="241045" y="85344"/>
                  </a:lnTo>
                  <a:close/>
                </a:path>
                <a:path w="2486025" h="1600200">
                  <a:moveTo>
                    <a:pt x="219455" y="92964"/>
                  </a:moveTo>
                  <a:lnTo>
                    <a:pt x="222503" y="91440"/>
                  </a:lnTo>
                  <a:lnTo>
                    <a:pt x="223773" y="91440"/>
                  </a:lnTo>
                  <a:lnTo>
                    <a:pt x="219455" y="92964"/>
                  </a:lnTo>
                  <a:close/>
                </a:path>
                <a:path w="2486025" h="1600200">
                  <a:moveTo>
                    <a:pt x="198627" y="103632"/>
                  </a:moveTo>
                  <a:lnTo>
                    <a:pt x="198119" y="103632"/>
                  </a:lnTo>
                  <a:lnTo>
                    <a:pt x="201167" y="102108"/>
                  </a:lnTo>
                  <a:lnTo>
                    <a:pt x="198627" y="103632"/>
                  </a:lnTo>
                  <a:close/>
                </a:path>
                <a:path w="2486025" h="1600200">
                  <a:moveTo>
                    <a:pt x="178307" y="115824"/>
                  </a:moveTo>
                  <a:lnTo>
                    <a:pt x="181355" y="112776"/>
                  </a:lnTo>
                  <a:lnTo>
                    <a:pt x="183387" y="112776"/>
                  </a:lnTo>
                  <a:lnTo>
                    <a:pt x="178307" y="115824"/>
                  </a:lnTo>
                  <a:close/>
                </a:path>
                <a:path w="2486025" h="1600200">
                  <a:moveTo>
                    <a:pt x="141731" y="146304"/>
                  </a:moveTo>
                  <a:lnTo>
                    <a:pt x="146303" y="141732"/>
                  </a:lnTo>
                  <a:lnTo>
                    <a:pt x="144458" y="143997"/>
                  </a:lnTo>
                  <a:lnTo>
                    <a:pt x="141731" y="146304"/>
                  </a:lnTo>
                  <a:close/>
                </a:path>
                <a:path w="2486025" h="1600200">
                  <a:moveTo>
                    <a:pt x="144458" y="143997"/>
                  </a:moveTo>
                  <a:lnTo>
                    <a:pt x="146303" y="141732"/>
                  </a:lnTo>
                  <a:lnTo>
                    <a:pt x="147135" y="141732"/>
                  </a:lnTo>
                  <a:lnTo>
                    <a:pt x="144458" y="143997"/>
                  </a:lnTo>
                  <a:close/>
                </a:path>
                <a:path w="2486025" h="1600200">
                  <a:moveTo>
                    <a:pt x="142578" y="146304"/>
                  </a:moveTo>
                  <a:lnTo>
                    <a:pt x="141731" y="146304"/>
                  </a:lnTo>
                  <a:lnTo>
                    <a:pt x="144458" y="143997"/>
                  </a:lnTo>
                  <a:lnTo>
                    <a:pt x="142578" y="146304"/>
                  </a:lnTo>
                  <a:close/>
                </a:path>
                <a:path w="2486025" h="1600200">
                  <a:moveTo>
                    <a:pt x="112775" y="182880"/>
                  </a:moveTo>
                  <a:lnTo>
                    <a:pt x="115824" y="178307"/>
                  </a:lnTo>
                  <a:lnTo>
                    <a:pt x="113593" y="181876"/>
                  </a:lnTo>
                  <a:lnTo>
                    <a:pt x="112775" y="182880"/>
                  </a:lnTo>
                  <a:close/>
                </a:path>
                <a:path w="2486025" h="1600200">
                  <a:moveTo>
                    <a:pt x="113593" y="181876"/>
                  </a:moveTo>
                  <a:lnTo>
                    <a:pt x="115824" y="178307"/>
                  </a:lnTo>
                  <a:lnTo>
                    <a:pt x="116501" y="178307"/>
                  </a:lnTo>
                  <a:lnTo>
                    <a:pt x="113593" y="181876"/>
                  </a:lnTo>
                  <a:close/>
                </a:path>
                <a:path w="2486025" h="1600200">
                  <a:moveTo>
                    <a:pt x="112966" y="182880"/>
                  </a:moveTo>
                  <a:lnTo>
                    <a:pt x="112775" y="182880"/>
                  </a:lnTo>
                  <a:lnTo>
                    <a:pt x="113593" y="181876"/>
                  </a:lnTo>
                  <a:lnTo>
                    <a:pt x="112966" y="182880"/>
                  </a:lnTo>
                  <a:close/>
                </a:path>
                <a:path w="2486025" h="1600200">
                  <a:moveTo>
                    <a:pt x="101345" y="202692"/>
                  </a:moveTo>
                  <a:lnTo>
                    <a:pt x="100583" y="202692"/>
                  </a:lnTo>
                  <a:lnTo>
                    <a:pt x="103631" y="198119"/>
                  </a:lnTo>
                  <a:lnTo>
                    <a:pt x="101345" y="202692"/>
                  </a:lnTo>
                  <a:close/>
                </a:path>
                <a:path w="2486025" h="1600200">
                  <a:moveTo>
                    <a:pt x="91888" y="222504"/>
                  </a:moveTo>
                  <a:lnTo>
                    <a:pt x="91439" y="222504"/>
                  </a:lnTo>
                  <a:lnTo>
                    <a:pt x="92963" y="219456"/>
                  </a:lnTo>
                  <a:lnTo>
                    <a:pt x="91888" y="222504"/>
                  </a:lnTo>
                  <a:close/>
                </a:path>
                <a:path w="2486025" h="1600200">
                  <a:moveTo>
                    <a:pt x="83819" y="245364"/>
                  </a:moveTo>
                  <a:lnTo>
                    <a:pt x="83819" y="242316"/>
                  </a:lnTo>
                  <a:lnTo>
                    <a:pt x="84895" y="242316"/>
                  </a:lnTo>
                  <a:lnTo>
                    <a:pt x="83819" y="245364"/>
                  </a:lnTo>
                  <a:close/>
                </a:path>
                <a:path w="2486025" h="1600200">
                  <a:moveTo>
                    <a:pt x="77724" y="268224"/>
                  </a:moveTo>
                  <a:lnTo>
                    <a:pt x="77724" y="265176"/>
                  </a:lnTo>
                  <a:lnTo>
                    <a:pt x="78441" y="265176"/>
                  </a:lnTo>
                  <a:lnTo>
                    <a:pt x="77724" y="268224"/>
                  </a:lnTo>
                  <a:close/>
                </a:path>
                <a:path w="2486025" h="1600200">
                  <a:moveTo>
                    <a:pt x="74675" y="292607"/>
                  </a:moveTo>
                  <a:lnTo>
                    <a:pt x="74675" y="289560"/>
                  </a:lnTo>
                  <a:lnTo>
                    <a:pt x="75014" y="289560"/>
                  </a:lnTo>
                  <a:lnTo>
                    <a:pt x="74675" y="292607"/>
                  </a:lnTo>
                  <a:close/>
                </a:path>
                <a:path w="2486025" h="1600200">
                  <a:moveTo>
                    <a:pt x="73151" y="316991"/>
                  </a:moveTo>
                  <a:lnTo>
                    <a:pt x="73151" y="313943"/>
                  </a:lnTo>
                  <a:lnTo>
                    <a:pt x="73321" y="313943"/>
                  </a:lnTo>
                  <a:lnTo>
                    <a:pt x="73151" y="316991"/>
                  </a:lnTo>
                  <a:close/>
                </a:path>
                <a:path w="2486025" h="1600200">
                  <a:moveTo>
                    <a:pt x="2484348" y="1312163"/>
                  </a:moveTo>
                  <a:lnTo>
                    <a:pt x="2410968" y="1312163"/>
                  </a:lnTo>
                  <a:lnTo>
                    <a:pt x="2412492" y="1283208"/>
                  </a:lnTo>
                  <a:lnTo>
                    <a:pt x="2412492" y="1286255"/>
                  </a:lnTo>
                  <a:lnTo>
                    <a:pt x="2485644" y="1286255"/>
                  </a:lnTo>
                  <a:lnTo>
                    <a:pt x="2484348" y="1312163"/>
                  </a:lnTo>
                  <a:close/>
                </a:path>
                <a:path w="2486025" h="1600200">
                  <a:moveTo>
                    <a:pt x="2406395" y="1335024"/>
                  </a:moveTo>
                  <a:lnTo>
                    <a:pt x="2410968" y="1307592"/>
                  </a:lnTo>
                  <a:lnTo>
                    <a:pt x="2410968" y="1312163"/>
                  </a:lnTo>
                  <a:lnTo>
                    <a:pt x="2484348" y="1312163"/>
                  </a:lnTo>
                  <a:lnTo>
                    <a:pt x="2484120" y="1316736"/>
                  </a:lnTo>
                  <a:lnTo>
                    <a:pt x="2481942" y="1331976"/>
                  </a:lnTo>
                  <a:lnTo>
                    <a:pt x="2407920" y="1331976"/>
                  </a:lnTo>
                  <a:lnTo>
                    <a:pt x="2406395" y="1335024"/>
                  </a:lnTo>
                  <a:close/>
                </a:path>
                <a:path w="2486025" h="1600200">
                  <a:moveTo>
                    <a:pt x="2400631" y="1358216"/>
                  </a:moveTo>
                  <a:lnTo>
                    <a:pt x="2407920" y="1331976"/>
                  </a:lnTo>
                  <a:lnTo>
                    <a:pt x="2481942" y="1331976"/>
                  </a:lnTo>
                  <a:lnTo>
                    <a:pt x="2479548" y="1348740"/>
                  </a:lnTo>
                  <a:lnTo>
                    <a:pt x="2478024" y="1354836"/>
                  </a:lnTo>
                  <a:lnTo>
                    <a:pt x="2401824" y="1354836"/>
                  </a:lnTo>
                  <a:lnTo>
                    <a:pt x="2400631" y="1358216"/>
                  </a:lnTo>
                  <a:close/>
                </a:path>
                <a:path w="2486025" h="1600200">
                  <a:moveTo>
                    <a:pt x="2400299" y="1359408"/>
                  </a:moveTo>
                  <a:lnTo>
                    <a:pt x="2400631" y="1358216"/>
                  </a:lnTo>
                  <a:lnTo>
                    <a:pt x="2401824" y="1354836"/>
                  </a:lnTo>
                  <a:lnTo>
                    <a:pt x="2400299" y="1359408"/>
                  </a:lnTo>
                  <a:close/>
                </a:path>
                <a:path w="2486025" h="1600200">
                  <a:moveTo>
                    <a:pt x="2476881" y="1359408"/>
                  </a:moveTo>
                  <a:lnTo>
                    <a:pt x="2400299" y="1359408"/>
                  </a:lnTo>
                  <a:lnTo>
                    <a:pt x="2401824" y="1354836"/>
                  </a:lnTo>
                  <a:lnTo>
                    <a:pt x="2478024" y="1354836"/>
                  </a:lnTo>
                  <a:lnTo>
                    <a:pt x="2476881" y="1359408"/>
                  </a:lnTo>
                  <a:close/>
                </a:path>
                <a:path w="2486025" h="1600200">
                  <a:moveTo>
                    <a:pt x="2392680" y="1380743"/>
                  </a:moveTo>
                  <a:lnTo>
                    <a:pt x="2400631" y="1358216"/>
                  </a:lnTo>
                  <a:lnTo>
                    <a:pt x="2400299" y="1359408"/>
                  </a:lnTo>
                  <a:lnTo>
                    <a:pt x="2476881" y="1359408"/>
                  </a:lnTo>
                  <a:lnTo>
                    <a:pt x="2472309" y="1377696"/>
                  </a:lnTo>
                  <a:lnTo>
                    <a:pt x="2394204" y="1377696"/>
                  </a:lnTo>
                  <a:lnTo>
                    <a:pt x="2392680" y="1380743"/>
                  </a:lnTo>
                  <a:close/>
                </a:path>
                <a:path w="2486025" h="1600200">
                  <a:moveTo>
                    <a:pt x="2471366" y="1380744"/>
                  </a:moveTo>
                  <a:lnTo>
                    <a:pt x="2392680" y="1380744"/>
                  </a:lnTo>
                  <a:lnTo>
                    <a:pt x="2394204" y="1377696"/>
                  </a:lnTo>
                  <a:lnTo>
                    <a:pt x="2472309" y="1377696"/>
                  </a:lnTo>
                  <a:lnTo>
                    <a:pt x="2471928" y="1379220"/>
                  </a:lnTo>
                  <a:lnTo>
                    <a:pt x="2471366" y="1380744"/>
                  </a:lnTo>
                  <a:close/>
                </a:path>
                <a:path w="2486025" h="1600200">
                  <a:moveTo>
                    <a:pt x="2463505" y="1402080"/>
                  </a:moveTo>
                  <a:lnTo>
                    <a:pt x="2382012" y="1402080"/>
                  </a:lnTo>
                  <a:lnTo>
                    <a:pt x="2383536" y="1399032"/>
                  </a:lnTo>
                  <a:lnTo>
                    <a:pt x="2392680" y="1380743"/>
                  </a:lnTo>
                  <a:lnTo>
                    <a:pt x="2471366" y="1380744"/>
                  </a:lnTo>
                  <a:lnTo>
                    <a:pt x="2463505" y="1402080"/>
                  </a:lnTo>
                  <a:close/>
                </a:path>
                <a:path w="2486025" h="1600200">
                  <a:moveTo>
                    <a:pt x="2383535" y="1399033"/>
                  </a:moveTo>
                  <a:close/>
                </a:path>
                <a:path w="2486025" h="1600200">
                  <a:moveTo>
                    <a:pt x="2371447" y="1420523"/>
                  </a:moveTo>
                  <a:lnTo>
                    <a:pt x="2383535" y="1399033"/>
                  </a:lnTo>
                  <a:lnTo>
                    <a:pt x="2382012" y="1402080"/>
                  </a:lnTo>
                  <a:lnTo>
                    <a:pt x="2463505" y="1402080"/>
                  </a:lnTo>
                  <a:lnTo>
                    <a:pt x="2461260" y="1408176"/>
                  </a:lnTo>
                  <a:lnTo>
                    <a:pt x="2455926" y="1418844"/>
                  </a:lnTo>
                  <a:lnTo>
                    <a:pt x="2372868" y="1418844"/>
                  </a:lnTo>
                  <a:lnTo>
                    <a:pt x="2371447" y="1420523"/>
                  </a:lnTo>
                  <a:close/>
                </a:path>
                <a:path w="2486025" h="1600200">
                  <a:moveTo>
                    <a:pt x="2369820" y="1423416"/>
                  </a:moveTo>
                  <a:lnTo>
                    <a:pt x="2371447" y="1420523"/>
                  </a:lnTo>
                  <a:lnTo>
                    <a:pt x="2372868" y="1418844"/>
                  </a:lnTo>
                  <a:lnTo>
                    <a:pt x="2369820" y="1423416"/>
                  </a:lnTo>
                  <a:close/>
                </a:path>
                <a:path w="2486025" h="1600200">
                  <a:moveTo>
                    <a:pt x="2453640" y="1423416"/>
                  </a:moveTo>
                  <a:lnTo>
                    <a:pt x="2369820" y="1423416"/>
                  </a:lnTo>
                  <a:lnTo>
                    <a:pt x="2372868" y="1418844"/>
                  </a:lnTo>
                  <a:lnTo>
                    <a:pt x="2455926" y="1418844"/>
                  </a:lnTo>
                  <a:lnTo>
                    <a:pt x="2453640" y="1423416"/>
                  </a:lnTo>
                  <a:close/>
                </a:path>
                <a:path w="2486025" h="1600200">
                  <a:moveTo>
                    <a:pt x="2341647" y="1455741"/>
                  </a:moveTo>
                  <a:lnTo>
                    <a:pt x="2371447" y="1420523"/>
                  </a:lnTo>
                  <a:lnTo>
                    <a:pt x="2369820" y="1423416"/>
                  </a:lnTo>
                  <a:lnTo>
                    <a:pt x="2453640" y="1423416"/>
                  </a:lnTo>
                  <a:lnTo>
                    <a:pt x="2447544" y="1435608"/>
                  </a:lnTo>
                  <a:lnTo>
                    <a:pt x="2436368" y="1453896"/>
                  </a:lnTo>
                  <a:lnTo>
                    <a:pt x="2343912" y="1453896"/>
                  </a:lnTo>
                  <a:lnTo>
                    <a:pt x="2341647" y="1455741"/>
                  </a:lnTo>
                  <a:close/>
                </a:path>
                <a:path w="2486025" h="1600200">
                  <a:moveTo>
                    <a:pt x="2339340" y="1458467"/>
                  </a:moveTo>
                  <a:lnTo>
                    <a:pt x="2341647" y="1455741"/>
                  </a:lnTo>
                  <a:lnTo>
                    <a:pt x="2343912" y="1453896"/>
                  </a:lnTo>
                  <a:lnTo>
                    <a:pt x="2339340" y="1458467"/>
                  </a:lnTo>
                  <a:close/>
                </a:path>
                <a:path w="2486025" h="1600200">
                  <a:moveTo>
                    <a:pt x="2433574" y="1458467"/>
                  </a:moveTo>
                  <a:lnTo>
                    <a:pt x="2339340" y="1458467"/>
                  </a:lnTo>
                  <a:lnTo>
                    <a:pt x="2343912" y="1453896"/>
                  </a:lnTo>
                  <a:lnTo>
                    <a:pt x="2436368" y="1453896"/>
                  </a:lnTo>
                  <a:lnTo>
                    <a:pt x="2433574" y="1458467"/>
                  </a:lnTo>
                  <a:close/>
                </a:path>
                <a:path w="2486025" h="1600200">
                  <a:moveTo>
                    <a:pt x="2302764" y="1487423"/>
                  </a:moveTo>
                  <a:lnTo>
                    <a:pt x="2341647" y="1455741"/>
                  </a:lnTo>
                  <a:lnTo>
                    <a:pt x="2339340" y="1458467"/>
                  </a:lnTo>
                  <a:lnTo>
                    <a:pt x="2433574" y="1458467"/>
                  </a:lnTo>
                  <a:lnTo>
                    <a:pt x="2430780" y="1463040"/>
                  </a:lnTo>
                  <a:lnTo>
                    <a:pt x="2413000" y="1484376"/>
                  </a:lnTo>
                  <a:lnTo>
                    <a:pt x="2307336" y="1484376"/>
                  </a:lnTo>
                  <a:lnTo>
                    <a:pt x="2302764" y="1487423"/>
                  </a:lnTo>
                  <a:close/>
                </a:path>
                <a:path w="2486025" h="1600200">
                  <a:moveTo>
                    <a:pt x="2410460" y="1487424"/>
                  </a:moveTo>
                  <a:lnTo>
                    <a:pt x="2302764" y="1487424"/>
                  </a:lnTo>
                  <a:lnTo>
                    <a:pt x="2307336" y="1484376"/>
                  </a:lnTo>
                  <a:lnTo>
                    <a:pt x="2413000" y="1484376"/>
                  </a:lnTo>
                  <a:lnTo>
                    <a:pt x="2410460" y="1487424"/>
                  </a:lnTo>
                  <a:close/>
                </a:path>
                <a:path w="2486025" h="1600200">
                  <a:moveTo>
                    <a:pt x="2400300" y="1499616"/>
                  </a:moveTo>
                  <a:lnTo>
                    <a:pt x="2284476" y="1499616"/>
                  </a:lnTo>
                  <a:lnTo>
                    <a:pt x="2302764" y="1487423"/>
                  </a:lnTo>
                  <a:lnTo>
                    <a:pt x="2410460" y="1487424"/>
                  </a:lnTo>
                  <a:lnTo>
                    <a:pt x="2400300" y="1499616"/>
                  </a:lnTo>
                  <a:close/>
                </a:path>
                <a:path w="2486025" h="1600200">
                  <a:moveTo>
                    <a:pt x="2392680" y="1508759"/>
                  </a:moveTo>
                  <a:lnTo>
                    <a:pt x="2263140" y="1508759"/>
                  </a:lnTo>
                  <a:lnTo>
                    <a:pt x="2266188" y="1507236"/>
                  </a:lnTo>
                  <a:lnTo>
                    <a:pt x="2287524" y="1496567"/>
                  </a:lnTo>
                  <a:lnTo>
                    <a:pt x="2284476" y="1499616"/>
                  </a:lnTo>
                  <a:lnTo>
                    <a:pt x="2400300" y="1499616"/>
                  </a:lnTo>
                  <a:lnTo>
                    <a:pt x="2392680" y="1508759"/>
                  </a:lnTo>
                  <a:close/>
                </a:path>
                <a:path w="2486025" h="1600200">
                  <a:moveTo>
                    <a:pt x="2266187" y="1507236"/>
                  </a:moveTo>
                  <a:close/>
                </a:path>
                <a:path w="2486025" h="1600200">
                  <a:moveTo>
                    <a:pt x="2316479" y="1563624"/>
                  </a:moveTo>
                  <a:lnTo>
                    <a:pt x="73151" y="1563624"/>
                  </a:lnTo>
                  <a:lnTo>
                    <a:pt x="73151" y="1527048"/>
                  </a:lnTo>
                  <a:lnTo>
                    <a:pt x="2168652" y="1527048"/>
                  </a:lnTo>
                  <a:lnTo>
                    <a:pt x="2196084" y="1525524"/>
                  </a:lnTo>
                  <a:lnTo>
                    <a:pt x="2193036" y="1525524"/>
                  </a:lnTo>
                  <a:lnTo>
                    <a:pt x="2220468" y="1522476"/>
                  </a:lnTo>
                  <a:lnTo>
                    <a:pt x="2217420" y="1522476"/>
                  </a:lnTo>
                  <a:lnTo>
                    <a:pt x="2243328" y="1516380"/>
                  </a:lnTo>
                  <a:lnTo>
                    <a:pt x="2240280" y="1516380"/>
                  </a:lnTo>
                  <a:lnTo>
                    <a:pt x="2266187" y="1507236"/>
                  </a:lnTo>
                  <a:lnTo>
                    <a:pt x="2263140" y="1508759"/>
                  </a:lnTo>
                  <a:lnTo>
                    <a:pt x="2392680" y="1508759"/>
                  </a:lnTo>
                  <a:lnTo>
                    <a:pt x="2348484" y="1545336"/>
                  </a:lnTo>
                  <a:lnTo>
                    <a:pt x="2319528" y="1562100"/>
                  </a:lnTo>
                  <a:lnTo>
                    <a:pt x="2316479" y="1563624"/>
                  </a:lnTo>
                  <a:close/>
                </a:path>
                <a:path w="2486025" h="1600200">
                  <a:moveTo>
                    <a:pt x="73151" y="1563624"/>
                  </a:moveTo>
                  <a:lnTo>
                    <a:pt x="36575" y="1527048"/>
                  </a:lnTo>
                  <a:lnTo>
                    <a:pt x="73151" y="1527048"/>
                  </a:lnTo>
                  <a:lnTo>
                    <a:pt x="73151" y="156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5284" y="4518660"/>
              <a:ext cx="2339339" cy="1453895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152132" y="4445507"/>
              <a:ext cx="2486025" cy="1600200"/>
            </a:xfrm>
            <a:custGeom>
              <a:avLst/>
              <a:gdLst/>
              <a:ahLst/>
              <a:cxnLst/>
              <a:rect l="l" t="t" r="r" b="b"/>
              <a:pathLst>
                <a:path w="2486025" h="1600200">
                  <a:moveTo>
                    <a:pt x="2171699" y="1600200"/>
                  </a:moveTo>
                  <a:lnTo>
                    <a:pt x="0" y="1600200"/>
                  </a:lnTo>
                  <a:lnTo>
                    <a:pt x="0" y="313943"/>
                  </a:lnTo>
                  <a:lnTo>
                    <a:pt x="6095" y="252983"/>
                  </a:lnTo>
                  <a:lnTo>
                    <a:pt x="24383" y="192024"/>
                  </a:lnTo>
                  <a:lnTo>
                    <a:pt x="54863" y="137160"/>
                  </a:lnTo>
                  <a:lnTo>
                    <a:pt x="91439" y="92964"/>
                  </a:lnTo>
                  <a:lnTo>
                    <a:pt x="137160" y="54864"/>
                  </a:lnTo>
                  <a:lnTo>
                    <a:pt x="192023" y="24384"/>
                  </a:lnTo>
                  <a:lnTo>
                    <a:pt x="251459" y="6096"/>
                  </a:lnTo>
                  <a:lnTo>
                    <a:pt x="313943" y="0"/>
                  </a:lnTo>
                  <a:lnTo>
                    <a:pt x="2485644" y="0"/>
                  </a:lnTo>
                  <a:lnTo>
                    <a:pt x="2485644" y="36576"/>
                  </a:lnTo>
                  <a:lnTo>
                    <a:pt x="2412492" y="36576"/>
                  </a:lnTo>
                  <a:lnTo>
                    <a:pt x="2412492" y="73152"/>
                  </a:lnTo>
                  <a:lnTo>
                    <a:pt x="316991" y="73152"/>
                  </a:lnTo>
                  <a:lnTo>
                    <a:pt x="288035" y="74676"/>
                  </a:lnTo>
                  <a:lnTo>
                    <a:pt x="292607" y="74676"/>
                  </a:lnTo>
                  <a:lnTo>
                    <a:pt x="274319" y="77724"/>
                  </a:lnTo>
                  <a:lnTo>
                    <a:pt x="268223" y="77724"/>
                  </a:lnTo>
                  <a:lnTo>
                    <a:pt x="246278" y="83820"/>
                  </a:lnTo>
                  <a:lnTo>
                    <a:pt x="245363" y="83820"/>
                  </a:lnTo>
                  <a:lnTo>
                    <a:pt x="240791" y="85344"/>
                  </a:lnTo>
                  <a:lnTo>
                    <a:pt x="241045" y="85344"/>
                  </a:lnTo>
                  <a:lnTo>
                    <a:pt x="223773" y="91440"/>
                  </a:lnTo>
                  <a:lnTo>
                    <a:pt x="222503" y="91440"/>
                  </a:lnTo>
                  <a:lnTo>
                    <a:pt x="198119" y="103632"/>
                  </a:lnTo>
                  <a:lnTo>
                    <a:pt x="198627" y="103632"/>
                  </a:lnTo>
                  <a:lnTo>
                    <a:pt x="183387" y="112776"/>
                  </a:lnTo>
                  <a:lnTo>
                    <a:pt x="181355" y="112776"/>
                  </a:lnTo>
                  <a:lnTo>
                    <a:pt x="147135" y="141732"/>
                  </a:lnTo>
                  <a:lnTo>
                    <a:pt x="146303" y="141732"/>
                  </a:lnTo>
                  <a:lnTo>
                    <a:pt x="141731" y="146304"/>
                  </a:lnTo>
                  <a:lnTo>
                    <a:pt x="142578" y="146304"/>
                  </a:lnTo>
                  <a:lnTo>
                    <a:pt x="116501" y="178307"/>
                  </a:lnTo>
                  <a:lnTo>
                    <a:pt x="115824" y="178307"/>
                  </a:lnTo>
                  <a:lnTo>
                    <a:pt x="112775" y="182880"/>
                  </a:lnTo>
                  <a:lnTo>
                    <a:pt x="112966" y="182880"/>
                  </a:lnTo>
                  <a:lnTo>
                    <a:pt x="100583" y="202692"/>
                  </a:lnTo>
                  <a:lnTo>
                    <a:pt x="101345" y="202692"/>
                  </a:lnTo>
                  <a:lnTo>
                    <a:pt x="91439" y="222504"/>
                  </a:lnTo>
                  <a:lnTo>
                    <a:pt x="91888" y="222504"/>
                  </a:lnTo>
                  <a:lnTo>
                    <a:pt x="84895" y="242316"/>
                  </a:lnTo>
                  <a:lnTo>
                    <a:pt x="83819" y="242316"/>
                  </a:lnTo>
                  <a:lnTo>
                    <a:pt x="78441" y="265176"/>
                  </a:lnTo>
                  <a:lnTo>
                    <a:pt x="77724" y="265176"/>
                  </a:lnTo>
                  <a:lnTo>
                    <a:pt x="75014" y="289560"/>
                  </a:lnTo>
                  <a:lnTo>
                    <a:pt x="74675" y="289560"/>
                  </a:lnTo>
                  <a:lnTo>
                    <a:pt x="73321" y="313943"/>
                  </a:lnTo>
                  <a:lnTo>
                    <a:pt x="73151" y="313943"/>
                  </a:lnTo>
                  <a:lnTo>
                    <a:pt x="73151" y="1527048"/>
                  </a:lnTo>
                  <a:lnTo>
                    <a:pt x="36575" y="1527048"/>
                  </a:lnTo>
                  <a:lnTo>
                    <a:pt x="73151" y="1563624"/>
                  </a:lnTo>
                  <a:lnTo>
                    <a:pt x="2316479" y="1563624"/>
                  </a:lnTo>
                  <a:lnTo>
                    <a:pt x="2292095" y="1575816"/>
                  </a:lnTo>
                  <a:lnTo>
                    <a:pt x="2263140" y="1586484"/>
                  </a:lnTo>
                  <a:lnTo>
                    <a:pt x="2232660" y="1594104"/>
                  </a:lnTo>
                  <a:lnTo>
                    <a:pt x="2202180" y="1598676"/>
                  </a:lnTo>
                  <a:lnTo>
                    <a:pt x="2171699" y="1600200"/>
                  </a:lnTo>
                  <a:close/>
                </a:path>
                <a:path w="2486025" h="1600200">
                  <a:moveTo>
                    <a:pt x="2485644" y="1286255"/>
                  </a:moveTo>
                  <a:lnTo>
                    <a:pt x="2412492" y="1286255"/>
                  </a:lnTo>
                  <a:lnTo>
                    <a:pt x="2412492" y="36576"/>
                  </a:lnTo>
                  <a:lnTo>
                    <a:pt x="2449068" y="73152"/>
                  </a:lnTo>
                  <a:lnTo>
                    <a:pt x="2485644" y="73152"/>
                  </a:lnTo>
                  <a:lnTo>
                    <a:pt x="2485644" y="1286255"/>
                  </a:lnTo>
                  <a:close/>
                </a:path>
                <a:path w="2486025" h="1600200">
                  <a:moveTo>
                    <a:pt x="2485644" y="73152"/>
                  </a:moveTo>
                  <a:lnTo>
                    <a:pt x="2449068" y="73152"/>
                  </a:lnTo>
                  <a:lnTo>
                    <a:pt x="2412492" y="36576"/>
                  </a:lnTo>
                  <a:lnTo>
                    <a:pt x="2485644" y="36576"/>
                  </a:lnTo>
                  <a:lnTo>
                    <a:pt x="2485644" y="73152"/>
                  </a:lnTo>
                  <a:close/>
                </a:path>
                <a:path w="2486025" h="1600200">
                  <a:moveTo>
                    <a:pt x="265175" y="79248"/>
                  </a:moveTo>
                  <a:lnTo>
                    <a:pt x="268223" y="77724"/>
                  </a:lnTo>
                  <a:lnTo>
                    <a:pt x="274319" y="77724"/>
                  </a:lnTo>
                  <a:lnTo>
                    <a:pt x="265175" y="79248"/>
                  </a:lnTo>
                  <a:close/>
                </a:path>
                <a:path w="2486025" h="1600200">
                  <a:moveTo>
                    <a:pt x="240791" y="85344"/>
                  </a:moveTo>
                  <a:lnTo>
                    <a:pt x="245363" y="83820"/>
                  </a:lnTo>
                  <a:lnTo>
                    <a:pt x="241984" y="85012"/>
                  </a:lnTo>
                  <a:lnTo>
                    <a:pt x="240791" y="85344"/>
                  </a:lnTo>
                  <a:close/>
                </a:path>
                <a:path w="2486025" h="1600200">
                  <a:moveTo>
                    <a:pt x="241984" y="85012"/>
                  </a:moveTo>
                  <a:lnTo>
                    <a:pt x="245363" y="83820"/>
                  </a:lnTo>
                  <a:lnTo>
                    <a:pt x="246278" y="83820"/>
                  </a:lnTo>
                  <a:lnTo>
                    <a:pt x="241984" y="85012"/>
                  </a:lnTo>
                  <a:close/>
                </a:path>
                <a:path w="2486025" h="1600200">
                  <a:moveTo>
                    <a:pt x="241045" y="85344"/>
                  </a:moveTo>
                  <a:lnTo>
                    <a:pt x="240791" y="85344"/>
                  </a:lnTo>
                  <a:lnTo>
                    <a:pt x="241984" y="85012"/>
                  </a:lnTo>
                  <a:lnTo>
                    <a:pt x="241045" y="85344"/>
                  </a:lnTo>
                  <a:close/>
                </a:path>
                <a:path w="2486025" h="1600200">
                  <a:moveTo>
                    <a:pt x="219455" y="92964"/>
                  </a:moveTo>
                  <a:lnTo>
                    <a:pt x="222503" y="91440"/>
                  </a:lnTo>
                  <a:lnTo>
                    <a:pt x="223773" y="91440"/>
                  </a:lnTo>
                  <a:lnTo>
                    <a:pt x="219455" y="92964"/>
                  </a:lnTo>
                  <a:close/>
                </a:path>
                <a:path w="2486025" h="1600200">
                  <a:moveTo>
                    <a:pt x="198627" y="103632"/>
                  </a:moveTo>
                  <a:lnTo>
                    <a:pt x="198119" y="103632"/>
                  </a:lnTo>
                  <a:lnTo>
                    <a:pt x="201167" y="102108"/>
                  </a:lnTo>
                  <a:lnTo>
                    <a:pt x="198627" y="103632"/>
                  </a:lnTo>
                  <a:close/>
                </a:path>
                <a:path w="2486025" h="1600200">
                  <a:moveTo>
                    <a:pt x="178307" y="115824"/>
                  </a:moveTo>
                  <a:lnTo>
                    <a:pt x="181355" y="112776"/>
                  </a:lnTo>
                  <a:lnTo>
                    <a:pt x="183387" y="112776"/>
                  </a:lnTo>
                  <a:lnTo>
                    <a:pt x="178307" y="115824"/>
                  </a:lnTo>
                  <a:close/>
                </a:path>
                <a:path w="2486025" h="1600200">
                  <a:moveTo>
                    <a:pt x="141731" y="146304"/>
                  </a:moveTo>
                  <a:lnTo>
                    <a:pt x="146303" y="141732"/>
                  </a:lnTo>
                  <a:lnTo>
                    <a:pt x="144458" y="143997"/>
                  </a:lnTo>
                  <a:lnTo>
                    <a:pt x="141731" y="146304"/>
                  </a:lnTo>
                  <a:close/>
                </a:path>
                <a:path w="2486025" h="1600200">
                  <a:moveTo>
                    <a:pt x="144458" y="143997"/>
                  </a:moveTo>
                  <a:lnTo>
                    <a:pt x="146303" y="141732"/>
                  </a:lnTo>
                  <a:lnTo>
                    <a:pt x="147135" y="141732"/>
                  </a:lnTo>
                  <a:lnTo>
                    <a:pt x="144458" y="143997"/>
                  </a:lnTo>
                  <a:close/>
                </a:path>
                <a:path w="2486025" h="1600200">
                  <a:moveTo>
                    <a:pt x="142578" y="146304"/>
                  </a:moveTo>
                  <a:lnTo>
                    <a:pt x="141731" y="146304"/>
                  </a:lnTo>
                  <a:lnTo>
                    <a:pt x="144458" y="143997"/>
                  </a:lnTo>
                  <a:lnTo>
                    <a:pt x="142578" y="146304"/>
                  </a:lnTo>
                  <a:close/>
                </a:path>
                <a:path w="2486025" h="1600200">
                  <a:moveTo>
                    <a:pt x="112775" y="182880"/>
                  </a:moveTo>
                  <a:lnTo>
                    <a:pt x="115824" y="178307"/>
                  </a:lnTo>
                  <a:lnTo>
                    <a:pt x="113593" y="181876"/>
                  </a:lnTo>
                  <a:lnTo>
                    <a:pt x="112775" y="182880"/>
                  </a:lnTo>
                  <a:close/>
                </a:path>
                <a:path w="2486025" h="1600200">
                  <a:moveTo>
                    <a:pt x="113593" y="181876"/>
                  </a:moveTo>
                  <a:lnTo>
                    <a:pt x="115824" y="178307"/>
                  </a:lnTo>
                  <a:lnTo>
                    <a:pt x="116501" y="178307"/>
                  </a:lnTo>
                  <a:lnTo>
                    <a:pt x="113593" y="181876"/>
                  </a:lnTo>
                  <a:close/>
                </a:path>
                <a:path w="2486025" h="1600200">
                  <a:moveTo>
                    <a:pt x="112966" y="182880"/>
                  </a:moveTo>
                  <a:lnTo>
                    <a:pt x="112775" y="182880"/>
                  </a:lnTo>
                  <a:lnTo>
                    <a:pt x="113593" y="181876"/>
                  </a:lnTo>
                  <a:lnTo>
                    <a:pt x="112966" y="182880"/>
                  </a:lnTo>
                  <a:close/>
                </a:path>
                <a:path w="2486025" h="1600200">
                  <a:moveTo>
                    <a:pt x="101345" y="202692"/>
                  </a:moveTo>
                  <a:lnTo>
                    <a:pt x="100583" y="202692"/>
                  </a:lnTo>
                  <a:lnTo>
                    <a:pt x="103631" y="198119"/>
                  </a:lnTo>
                  <a:lnTo>
                    <a:pt x="101345" y="202692"/>
                  </a:lnTo>
                  <a:close/>
                </a:path>
                <a:path w="2486025" h="1600200">
                  <a:moveTo>
                    <a:pt x="91888" y="222504"/>
                  </a:moveTo>
                  <a:lnTo>
                    <a:pt x="91439" y="222504"/>
                  </a:lnTo>
                  <a:lnTo>
                    <a:pt x="92963" y="219456"/>
                  </a:lnTo>
                  <a:lnTo>
                    <a:pt x="91888" y="222504"/>
                  </a:lnTo>
                  <a:close/>
                </a:path>
                <a:path w="2486025" h="1600200">
                  <a:moveTo>
                    <a:pt x="83819" y="245364"/>
                  </a:moveTo>
                  <a:lnTo>
                    <a:pt x="83819" y="242316"/>
                  </a:lnTo>
                  <a:lnTo>
                    <a:pt x="84895" y="242316"/>
                  </a:lnTo>
                  <a:lnTo>
                    <a:pt x="83819" y="245364"/>
                  </a:lnTo>
                  <a:close/>
                </a:path>
                <a:path w="2486025" h="1600200">
                  <a:moveTo>
                    <a:pt x="77724" y="268224"/>
                  </a:moveTo>
                  <a:lnTo>
                    <a:pt x="77724" y="265176"/>
                  </a:lnTo>
                  <a:lnTo>
                    <a:pt x="78441" y="265176"/>
                  </a:lnTo>
                  <a:lnTo>
                    <a:pt x="77724" y="268224"/>
                  </a:lnTo>
                  <a:close/>
                </a:path>
                <a:path w="2486025" h="1600200">
                  <a:moveTo>
                    <a:pt x="74675" y="292607"/>
                  </a:moveTo>
                  <a:lnTo>
                    <a:pt x="74675" y="289560"/>
                  </a:lnTo>
                  <a:lnTo>
                    <a:pt x="75014" y="289560"/>
                  </a:lnTo>
                  <a:lnTo>
                    <a:pt x="74675" y="292607"/>
                  </a:lnTo>
                  <a:close/>
                </a:path>
                <a:path w="2486025" h="1600200">
                  <a:moveTo>
                    <a:pt x="73151" y="316991"/>
                  </a:moveTo>
                  <a:lnTo>
                    <a:pt x="73151" y="313943"/>
                  </a:lnTo>
                  <a:lnTo>
                    <a:pt x="73321" y="313943"/>
                  </a:lnTo>
                  <a:lnTo>
                    <a:pt x="73151" y="316991"/>
                  </a:lnTo>
                  <a:close/>
                </a:path>
                <a:path w="2486025" h="1600200">
                  <a:moveTo>
                    <a:pt x="2484348" y="1312163"/>
                  </a:moveTo>
                  <a:lnTo>
                    <a:pt x="2410968" y="1312163"/>
                  </a:lnTo>
                  <a:lnTo>
                    <a:pt x="2412492" y="1283208"/>
                  </a:lnTo>
                  <a:lnTo>
                    <a:pt x="2412492" y="1286255"/>
                  </a:lnTo>
                  <a:lnTo>
                    <a:pt x="2485644" y="1286255"/>
                  </a:lnTo>
                  <a:lnTo>
                    <a:pt x="2484348" y="1312163"/>
                  </a:lnTo>
                  <a:close/>
                </a:path>
                <a:path w="2486025" h="1600200">
                  <a:moveTo>
                    <a:pt x="2406395" y="1335024"/>
                  </a:moveTo>
                  <a:lnTo>
                    <a:pt x="2410968" y="1307592"/>
                  </a:lnTo>
                  <a:lnTo>
                    <a:pt x="2410968" y="1312163"/>
                  </a:lnTo>
                  <a:lnTo>
                    <a:pt x="2484348" y="1312163"/>
                  </a:lnTo>
                  <a:lnTo>
                    <a:pt x="2484120" y="1316736"/>
                  </a:lnTo>
                  <a:lnTo>
                    <a:pt x="2481942" y="1331976"/>
                  </a:lnTo>
                  <a:lnTo>
                    <a:pt x="2407920" y="1331976"/>
                  </a:lnTo>
                  <a:lnTo>
                    <a:pt x="2406395" y="1335024"/>
                  </a:lnTo>
                  <a:close/>
                </a:path>
                <a:path w="2486025" h="1600200">
                  <a:moveTo>
                    <a:pt x="2400631" y="1358216"/>
                  </a:moveTo>
                  <a:lnTo>
                    <a:pt x="2407920" y="1331976"/>
                  </a:lnTo>
                  <a:lnTo>
                    <a:pt x="2481942" y="1331976"/>
                  </a:lnTo>
                  <a:lnTo>
                    <a:pt x="2479548" y="1348740"/>
                  </a:lnTo>
                  <a:lnTo>
                    <a:pt x="2478024" y="1354836"/>
                  </a:lnTo>
                  <a:lnTo>
                    <a:pt x="2401824" y="1354836"/>
                  </a:lnTo>
                  <a:lnTo>
                    <a:pt x="2400631" y="1358216"/>
                  </a:lnTo>
                  <a:close/>
                </a:path>
                <a:path w="2486025" h="1600200">
                  <a:moveTo>
                    <a:pt x="2400299" y="1359408"/>
                  </a:moveTo>
                  <a:lnTo>
                    <a:pt x="2400631" y="1358216"/>
                  </a:lnTo>
                  <a:lnTo>
                    <a:pt x="2401824" y="1354836"/>
                  </a:lnTo>
                  <a:lnTo>
                    <a:pt x="2400299" y="1359408"/>
                  </a:lnTo>
                  <a:close/>
                </a:path>
                <a:path w="2486025" h="1600200">
                  <a:moveTo>
                    <a:pt x="2476881" y="1359408"/>
                  </a:moveTo>
                  <a:lnTo>
                    <a:pt x="2400299" y="1359408"/>
                  </a:lnTo>
                  <a:lnTo>
                    <a:pt x="2401824" y="1354836"/>
                  </a:lnTo>
                  <a:lnTo>
                    <a:pt x="2478024" y="1354836"/>
                  </a:lnTo>
                  <a:lnTo>
                    <a:pt x="2476881" y="1359408"/>
                  </a:lnTo>
                  <a:close/>
                </a:path>
                <a:path w="2486025" h="1600200">
                  <a:moveTo>
                    <a:pt x="2392680" y="1380743"/>
                  </a:moveTo>
                  <a:lnTo>
                    <a:pt x="2400631" y="1358216"/>
                  </a:lnTo>
                  <a:lnTo>
                    <a:pt x="2400299" y="1359408"/>
                  </a:lnTo>
                  <a:lnTo>
                    <a:pt x="2476881" y="1359408"/>
                  </a:lnTo>
                  <a:lnTo>
                    <a:pt x="2472309" y="1377696"/>
                  </a:lnTo>
                  <a:lnTo>
                    <a:pt x="2394204" y="1377696"/>
                  </a:lnTo>
                  <a:lnTo>
                    <a:pt x="2392680" y="1380743"/>
                  </a:lnTo>
                  <a:close/>
                </a:path>
                <a:path w="2486025" h="1600200">
                  <a:moveTo>
                    <a:pt x="2471366" y="1380744"/>
                  </a:moveTo>
                  <a:lnTo>
                    <a:pt x="2392680" y="1380744"/>
                  </a:lnTo>
                  <a:lnTo>
                    <a:pt x="2394204" y="1377696"/>
                  </a:lnTo>
                  <a:lnTo>
                    <a:pt x="2472309" y="1377696"/>
                  </a:lnTo>
                  <a:lnTo>
                    <a:pt x="2471928" y="1379220"/>
                  </a:lnTo>
                  <a:lnTo>
                    <a:pt x="2471366" y="1380744"/>
                  </a:lnTo>
                  <a:close/>
                </a:path>
                <a:path w="2486025" h="1600200">
                  <a:moveTo>
                    <a:pt x="2463505" y="1402080"/>
                  </a:moveTo>
                  <a:lnTo>
                    <a:pt x="2382012" y="1402080"/>
                  </a:lnTo>
                  <a:lnTo>
                    <a:pt x="2383536" y="1399032"/>
                  </a:lnTo>
                  <a:lnTo>
                    <a:pt x="2392680" y="1380743"/>
                  </a:lnTo>
                  <a:lnTo>
                    <a:pt x="2471366" y="1380744"/>
                  </a:lnTo>
                  <a:lnTo>
                    <a:pt x="2463505" y="1402080"/>
                  </a:lnTo>
                  <a:close/>
                </a:path>
                <a:path w="2486025" h="1600200">
                  <a:moveTo>
                    <a:pt x="2383535" y="1399033"/>
                  </a:moveTo>
                  <a:close/>
                </a:path>
                <a:path w="2486025" h="1600200">
                  <a:moveTo>
                    <a:pt x="2371447" y="1420523"/>
                  </a:moveTo>
                  <a:lnTo>
                    <a:pt x="2383535" y="1399033"/>
                  </a:lnTo>
                  <a:lnTo>
                    <a:pt x="2382012" y="1402080"/>
                  </a:lnTo>
                  <a:lnTo>
                    <a:pt x="2463505" y="1402080"/>
                  </a:lnTo>
                  <a:lnTo>
                    <a:pt x="2461260" y="1408176"/>
                  </a:lnTo>
                  <a:lnTo>
                    <a:pt x="2455926" y="1418844"/>
                  </a:lnTo>
                  <a:lnTo>
                    <a:pt x="2372868" y="1418844"/>
                  </a:lnTo>
                  <a:lnTo>
                    <a:pt x="2371447" y="1420523"/>
                  </a:lnTo>
                  <a:close/>
                </a:path>
                <a:path w="2486025" h="1600200">
                  <a:moveTo>
                    <a:pt x="2369820" y="1423416"/>
                  </a:moveTo>
                  <a:lnTo>
                    <a:pt x="2371447" y="1420523"/>
                  </a:lnTo>
                  <a:lnTo>
                    <a:pt x="2372868" y="1418844"/>
                  </a:lnTo>
                  <a:lnTo>
                    <a:pt x="2369820" y="1423416"/>
                  </a:lnTo>
                  <a:close/>
                </a:path>
                <a:path w="2486025" h="1600200">
                  <a:moveTo>
                    <a:pt x="2453640" y="1423416"/>
                  </a:moveTo>
                  <a:lnTo>
                    <a:pt x="2369820" y="1423416"/>
                  </a:lnTo>
                  <a:lnTo>
                    <a:pt x="2372868" y="1418844"/>
                  </a:lnTo>
                  <a:lnTo>
                    <a:pt x="2455926" y="1418844"/>
                  </a:lnTo>
                  <a:lnTo>
                    <a:pt x="2453640" y="1423416"/>
                  </a:lnTo>
                  <a:close/>
                </a:path>
                <a:path w="2486025" h="1600200">
                  <a:moveTo>
                    <a:pt x="2341647" y="1455741"/>
                  </a:moveTo>
                  <a:lnTo>
                    <a:pt x="2371447" y="1420523"/>
                  </a:lnTo>
                  <a:lnTo>
                    <a:pt x="2369820" y="1423416"/>
                  </a:lnTo>
                  <a:lnTo>
                    <a:pt x="2453640" y="1423416"/>
                  </a:lnTo>
                  <a:lnTo>
                    <a:pt x="2447544" y="1435608"/>
                  </a:lnTo>
                  <a:lnTo>
                    <a:pt x="2436368" y="1453896"/>
                  </a:lnTo>
                  <a:lnTo>
                    <a:pt x="2343912" y="1453896"/>
                  </a:lnTo>
                  <a:lnTo>
                    <a:pt x="2341647" y="1455741"/>
                  </a:lnTo>
                  <a:close/>
                </a:path>
                <a:path w="2486025" h="1600200">
                  <a:moveTo>
                    <a:pt x="2339340" y="1458467"/>
                  </a:moveTo>
                  <a:lnTo>
                    <a:pt x="2341647" y="1455741"/>
                  </a:lnTo>
                  <a:lnTo>
                    <a:pt x="2343912" y="1453896"/>
                  </a:lnTo>
                  <a:lnTo>
                    <a:pt x="2339340" y="1458467"/>
                  </a:lnTo>
                  <a:close/>
                </a:path>
                <a:path w="2486025" h="1600200">
                  <a:moveTo>
                    <a:pt x="2433574" y="1458467"/>
                  </a:moveTo>
                  <a:lnTo>
                    <a:pt x="2339340" y="1458467"/>
                  </a:lnTo>
                  <a:lnTo>
                    <a:pt x="2343912" y="1453896"/>
                  </a:lnTo>
                  <a:lnTo>
                    <a:pt x="2436368" y="1453896"/>
                  </a:lnTo>
                  <a:lnTo>
                    <a:pt x="2433574" y="1458467"/>
                  </a:lnTo>
                  <a:close/>
                </a:path>
                <a:path w="2486025" h="1600200">
                  <a:moveTo>
                    <a:pt x="2302764" y="1487423"/>
                  </a:moveTo>
                  <a:lnTo>
                    <a:pt x="2341647" y="1455741"/>
                  </a:lnTo>
                  <a:lnTo>
                    <a:pt x="2339340" y="1458467"/>
                  </a:lnTo>
                  <a:lnTo>
                    <a:pt x="2433574" y="1458467"/>
                  </a:lnTo>
                  <a:lnTo>
                    <a:pt x="2430780" y="1463040"/>
                  </a:lnTo>
                  <a:lnTo>
                    <a:pt x="2413000" y="1484376"/>
                  </a:lnTo>
                  <a:lnTo>
                    <a:pt x="2307336" y="1484376"/>
                  </a:lnTo>
                  <a:lnTo>
                    <a:pt x="2302764" y="1487423"/>
                  </a:lnTo>
                  <a:close/>
                </a:path>
                <a:path w="2486025" h="1600200">
                  <a:moveTo>
                    <a:pt x="2410460" y="1487424"/>
                  </a:moveTo>
                  <a:lnTo>
                    <a:pt x="2302764" y="1487424"/>
                  </a:lnTo>
                  <a:lnTo>
                    <a:pt x="2307336" y="1484376"/>
                  </a:lnTo>
                  <a:lnTo>
                    <a:pt x="2413000" y="1484376"/>
                  </a:lnTo>
                  <a:lnTo>
                    <a:pt x="2410460" y="1487424"/>
                  </a:lnTo>
                  <a:close/>
                </a:path>
                <a:path w="2486025" h="1600200">
                  <a:moveTo>
                    <a:pt x="2400300" y="1499616"/>
                  </a:moveTo>
                  <a:lnTo>
                    <a:pt x="2284476" y="1499616"/>
                  </a:lnTo>
                  <a:lnTo>
                    <a:pt x="2302764" y="1487423"/>
                  </a:lnTo>
                  <a:lnTo>
                    <a:pt x="2410460" y="1487424"/>
                  </a:lnTo>
                  <a:lnTo>
                    <a:pt x="2400300" y="1499616"/>
                  </a:lnTo>
                  <a:close/>
                </a:path>
                <a:path w="2486025" h="1600200">
                  <a:moveTo>
                    <a:pt x="2392680" y="1508759"/>
                  </a:moveTo>
                  <a:lnTo>
                    <a:pt x="2263140" y="1508759"/>
                  </a:lnTo>
                  <a:lnTo>
                    <a:pt x="2266188" y="1507236"/>
                  </a:lnTo>
                  <a:lnTo>
                    <a:pt x="2287524" y="1496567"/>
                  </a:lnTo>
                  <a:lnTo>
                    <a:pt x="2284476" y="1499616"/>
                  </a:lnTo>
                  <a:lnTo>
                    <a:pt x="2400300" y="1499616"/>
                  </a:lnTo>
                  <a:lnTo>
                    <a:pt x="2392680" y="1508759"/>
                  </a:lnTo>
                  <a:close/>
                </a:path>
                <a:path w="2486025" h="1600200">
                  <a:moveTo>
                    <a:pt x="2266187" y="1507236"/>
                  </a:moveTo>
                  <a:close/>
                </a:path>
                <a:path w="2486025" h="1600200">
                  <a:moveTo>
                    <a:pt x="2316479" y="1563624"/>
                  </a:moveTo>
                  <a:lnTo>
                    <a:pt x="73151" y="1563624"/>
                  </a:lnTo>
                  <a:lnTo>
                    <a:pt x="73151" y="1527048"/>
                  </a:lnTo>
                  <a:lnTo>
                    <a:pt x="2168652" y="1527048"/>
                  </a:lnTo>
                  <a:lnTo>
                    <a:pt x="2196084" y="1525524"/>
                  </a:lnTo>
                  <a:lnTo>
                    <a:pt x="2193036" y="1525524"/>
                  </a:lnTo>
                  <a:lnTo>
                    <a:pt x="2220468" y="1522476"/>
                  </a:lnTo>
                  <a:lnTo>
                    <a:pt x="2217420" y="1522476"/>
                  </a:lnTo>
                  <a:lnTo>
                    <a:pt x="2243328" y="1516380"/>
                  </a:lnTo>
                  <a:lnTo>
                    <a:pt x="2240280" y="1516380"/>
                  </a:lnTo>
                  <a:lnTo>
                    <a:pt x="2266187" y="1507236"/>
                  </a:lnTo>
                  <a:lnTo>
                    <a:pt x="2263140" y="1508759"/>
                  </a:lnTo>
                  <a:lnTo>
                    <a:pt x="2392680" y="1508759"/>
                  </a:lnTo>
                  <a:lnTo>
                    <a:pt x="2348484" y="1545336"/>
                  </a:lnTo>
                  <a:lnTo>
                    <a:pt x="2319528" y="1562100"/>
                  </a:lnTo>
                  <a:lnTo>
                    <a:pt x="2316479" y="1563624"/>
                  </a:lnTo>
                  <a:close/>
                </a:path>
                <a:path w="2486025" h="1600200">
                  <a:moveTo>
                    <a:pt x="73151" y="1563624"/>
                  </a:moveTo>
                  <a:lnTo>
                    <a:pt x="36575" y="1527048"/>
                  </a:lnTo>
                  <a:lnTo>
                    <a:pt x="73151" y="1527048"/>
                  </a:lnTo>
                  <a:lnTo>
                    <a:pt x="73151" y="156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606551" y="4544567"/>
            <a:ext cx="3055620" cy="1493520"/>
          </a:xfrm>
          <a:custGeom>
            <a:avLst/>
            <a:gdLst/>
            <a:ahLst/>
            <a:cxnLst/>
            <a:rect l="l" t="t" r="r" b="b"/>
            <a:pathLst>
              <a:path w="3055620" h="1493520">
                <a:moveTo>
                  <a:pt x="3055619" y="1493520"/>
                </a:moveTo>
                <a:lnTo>
                  <a:pt x="333756" y="1493520"/>
                </a:lnTo>
                <a:lnTo>
                  <a:pt x="298704" y="1490472"/>
                </a:lnTo>
                <a:lnTo>
                  <a:pt x="248412" y="1478280"/>
                </a:lnTo>
                <a:lnTo>
                  <a:pt x="199643" y="1459992"/>
                </a:lnTo>
                <a:lnTo>
                  <a:pt x="141732" y="1424940"/>
                </a:lnTo>
                <a:lnTo>
                  <a:pt x="115824" y="1402080"/>
                </a:lnTo>
                <a:lnTo>
                  <a:pt x="103632" y="1391412"/>
                </a:lnTo>
                <a:lnTo>
                  <a:pt x="91440" y="1379220"/>
                </a:lnTo>
                <a:lnTo>
                  <a:pt x="80772" y="1365504"/>
                </a:lnTo>
                <a:lnTo>
                  <a:pt x="70104" y="1353312"/>
                </a:lnTo>
                <a:lnTo>
                  <a:pt x="42672" y="1309116"/>
                </a:lnTo>
                <a:lnTo>
                  <a:pt x="21336" y="1263396"/>
                </a:lnTo>
                <a:lnTo>
                  <a:pt x="16764" y="1246632"/>
                </a:lnTo>
                <a:lnTo>
                  <a:pt x="10668" y="1229867"/>
                </a:lnTo>
                <a:lnTo>
                  <a:pt x="4572" y="1196340"/>
                </a:lnTo>
                <a:lnTo>
                  <a:pt x="1524" y="1178052"/>
                </a:lnTo>
                <a:lnTo>
                  <a:pt x="0" y="1159764"/>
                </a:lnTo>
                <a:lnTo>
                  <a:pt x="0" y="0"/>
                </a:lnTo>
                <a:lnTo>
                  <a:pt x="2720340" y="0"/>
                </a:lnTo>
                <a:lnTo>
                  <a:pt x="2756916" y="3048"/>
                </a:lnTo>
                <a:lnTo>
                  <a:pt x="2765298" y="4572"/>
                </a:lnTo>
                <a:lnTo>
                  <a:pt x="10668" y="4572"/>
                </a:lnTo>
                <a:lnTo>
                  <a:pt x="6096" y="9144"/>
                </a:lnTo>
                <a:lnTo>
                  <a:pt x="10668" y="9144"/>
                </a:lnTo>
                <a:lnTo>
                  <a:pt x="10668" y="1159764"/>
                </a:lnTo>
                <a:lnTo>
                  <a:pt x="12192" y="1176528"/>
                </a:lnTo>
                <a:lnTo>
                  <a:pt x="15240" y="1194816"/>
                </a:lnTo>
                <a:lnTo>
                  <a:pt x="15494" y="1194816"/>
                </a:lnTo>
                <a:lnTo>
                  <a:pt x="18288" y="1211580"/>
                </a:lnTo>
                <a:lnTo>
                  <a:pt x="18565" y="1211580"/>
                </a:lnTo>
                <a:lnTo>
                  <a:pt x="21336" y="1226820"/>
                </a:lnTo>
                <a:lnTo>
                  <a:pt x="25908" y="1243584"/>
                </a:lnTo>
                <a:lnTo>
                  <a:pt x="32004" y="1260348"/>
                </a:lnTo>
                <a:lnTo>
                  <a:pt x="32558" y="1260348"/>
                </a:lnTo>
                <a:lnTo>
                  <a:pt x="38100" y="1275588"/>
                </a:lnTo>
                <a:lnTo>
                  <a:pt x="44196" y="1290828"/>
                </a:lnTo>
                <a:lnTo>
                  <a:pt x="44958" y="1290828"/>
                </a:lnTo>
                <a:lnTo>
                  <a:pt x="51816" y="1304544"/>
                </a:lnTo>
                <a:lnTo>
                  <a:pt x="60960" y="1319784"/>
                </a:lnTo>
                <a:lnTo>
                  <a:pt x="59436" y="1319784"/>
                </a:lnTo>
                <a:lnTo>
                  <a:pt x="68580" y="1333500"/>
                </a:lnTo>
                <a:lnTo>
                  <a:pt x="79248" y="1347216"/>
                </a:lnTo>
                <a:lnTo>
                  <a:pt x="80264" y="1347216"/>
                </a:lnTo>
                <a:lnTo>
                  <a:pt x="88392" y="1359408"/>
                </a:lnTo>
                <a:lnTo>
                  <a:pt x="99060" y="1371600"/>
                </a:lnTo>
                <a:lnTo>
                  <a:pt x="111252" y="1383792"/>
                </a:lnTo>
                <a:lnTo>
                  <a:pt x="123444" y="1394459"/>
                </a:lnTo>
                <a:lnTo>
                  <a:pt x="121920" y="1394459"/>
                </a:lnTo>
                <a:lnTo>
                  <a:pt x="135636" y="1405128"/>
                </a:lnTo>
                <a:lnTo>
                  <a:pt x="147828" y="1415796"/>
                </a:lnTo>
                <a:lnTo>
                  <a:pt x="188976" y="1443228"/>
                </a:lnTo>
                <a:lnTo>
                  <a:pt x="192024" y="1443228"/>
                </a:lnTo>
                <a:lnTo>
                  <a:pt x="219456" y="1456944"/>
                </a:lnTo>
                <a:lnTo>
                  <a:pt x="234695" y="1463040"/>
                </a:lnTo>
                <a:lnTo>
                  <a:pt x="251460" y="1467612"/>
                </a:lnTo>
                <a:lnTo>
                  <a:pt x="249936" y="1467612"/>
                </a:lnTo>
                <a:lnTo>
                  <a:pt x="283464" y="1476755"/>
                </a:lnTo>
                <a:lnTo>
                  <a:pt x="300228" y="1479804"/>
                </a:lnTo>
                <a:lnTo>
                  <a:pt x="352044" y="1484376"/>
                </a:lnTo>
                <a:lnTo>
                  <a:pt x="3044952" y="1484376"/>
                </a:lnTo>
                <a:lnTo>
                  <a:pt x="3044952" y="1488948"/>
                </a:lnTo>
                <a:lnTo>
                  <a:pt x="3055619" y="1488948"/>
                </a:lnTo>
                <a:lnTo>
                  <a:pt x="3055619" y="1493520"/>
                </a:lnTo>
                <a:close/>
              </a:path>
              <a:path w="3055620" h="1493520">
                <a:moveTo>
                  <a:pt x="10668" y="9144"/>
                </a:moveTo>
                <a:lnTo>
                  <a:pt x="6096" y="9144"/>
                </a:lnTo>
                <a:lnTo>
                  <a:pt x="10668" y="4572"/>
                </a:lnTo>
                <a:lnTo>
                  <a:pt x="10668" y="9144"/>
                </a:lnTo>
                <a:close/>
              </a:path>
              <a:path w="3055620" h="1493520">
                <a:moveTo>
                  <a:pt x="2976372" y="147828"/>
                </a:moveTo>
                <a:lnTo>
                  <a:pt x="2967227" y="134112"/>
                </a:lnTo>
                <a:lnTo>
                  <a:pt x="2955035" y="121920"/>
                </a:lnTo>
                <a:lnTo>
                  <a:pt x="2956560" y="121920"/>
                </a:lnTo>
                <a:lnTo>
                  <a:pt x="2944368" y="109728"/>
                </a:lnTo>
                <a:lnTo>
                  <a:pt x="2907792" y="77724"/>
                </a:lnTo>
                <a:lnTo>
                  <a:pt x="2880360" y="59436"/>
                </a:lnTo>
                <a:lnTo>
                  <a:pt x="2865119" y="51816"/>
                </a:lnTo>
                <a:lnTo>
                  <a:pt x="2851403" y="44196"/>
                </a:lnTo>
                <a:lnTo>
                  <a:pt x="2836164" y="36576"/>
                </a:lnTo>
                <a:lnTo>
                  <a:pt x="2820924" y="30480"/>
                </a:lnTo>
                <a:lnTo>
                  <a:pt x="2787396" y="21336"/>
                </a:lnTo>
                <a:lnTo>
                  <a:pt x="2788919" y="21336"/>
                </a:lnTo>
                <a:lnTo>
                  <a:pt x="2772156" y="16764"/>
                </a:lnTo>
                <a:lnTo>
                  <a:pt x="2755392" y="13716"/>
                </a:lnTo>
                <a:lnTo>
                  <a:pt x="2737103" y="12192"/>
                </a:lnTo>
                <a:lnTo>
                  <a:pt x="2738627" y="12192"/>
                </a:lnTo>
                <a:lnTo>
                  <a:pt x="2702052" y="9144"/>
                </a:lnTo>
                <a:lnTo>
                  <a:pt x="10668" y="9144"/>
                </a:lnTo>
                <a:lnTo>
                  <a:pt x="10668" y="4572"/>
                </a:lnTo>
                <a:lnTo>
                  <a:pt x="2765298" y="4572"/>
                </a:lnTo>
                <a:lnTo>
                  <a:pt x="2773680" y="6096"/>
                </a:lnTo>
                <a:lnTo>
                  <a:pt x="2807208" y="15240"/>
                </a:lnTo>
                <a:lnTo>
                  <a:pt x="2840735" y="27432"/>
                </a:lnTo>
                <a:lnTo>
                  <a:pt x="2855976" y="33528"/>
                </a:lnTo>
                <a:lnTo>
                  <a:pt x="2871216" y="42672"/>
                </a:lnTo>
                <a:lnTo>
                  <a:pt x="2884932" y="50292"/>
                </a:lnTo>
                <a:lnTo>
                  <a:pt x="2900172" y="59436"/>
                </a:lnTo>
                <a:lnTo>
                  <a:pt x="2913888" y="70104"/>
                </a:lnTo>
                <a:lnTo>
                  <a:pt x="2927603" y="79248"/>
                </a:lnTo>
                <a:lnTo>
                  <a:pt x="2939796" y="91440"/>
                </a:lnTo>
                <a:lnTo>
                  <a:pt x="2951988" y="102108"/>
                </a:lnTo>
                <a:lnTo>
                  <a:pt x="2964180" y="114300"/>
                </a:lnTo>
                <a:lnTo>
                  <a:pt x="2974848" y="128016"/>
                </a:lnTo>
                <a:lnTo>
                  <a:pt x="2985516" y="140208"/>
                </a:lnTo>
                <a:lnTo>
                  <a:pt x="2989580" y="146304"/>
                </a:lnTo>
                <a:lnTo>
                  <a:pt x="2976372" y="146304"/>
                </a:lnTo>
                <a:lnTo>
                  <a:pt x="2976372" y="147828"/>
                </a:lnTo>
                <a:close/>
              </a:path>
              <a:path w="3055620" h="1493520">
                <a:moveTo>
                  <a:pt x="2994660" y="175260"/>
                </a:moveTo>
                <a:lnTo>
                  <a:pt x="2985516" y="160019"/>
                </a:lnTo>
                <a:lnTo>
                  <a:pt x="2976372" y="146304"/>
                </a:lnTo>
                <a:lnTo>
                  <a:pt x="2989580" y="146304"/>
                </a:lnTo>
                <a:lnTo>
                  <a:pt x="2994660" y="153924"/>
                </a:lnTo>
                <a:lnTo>
                  <a:pt x="3006547" y="173736"/>
                </a:lnTo>
                <a:lnTo>
                  <a:pt x="2994660" y="173736"/>
                </a:lnTo>
                <a:lnTo>
                  <a:pt x="2994660" y="175260"/>
                </a:lnTo>
                <a:close/>
              </a:path>
              <a:path w="3055620" h="1493520">
                <a:moveTo>
                  <a:pt x="3011424" y="204216"/>
                </a:moveTo>
                <a:lnTo>
                  <a:pt x="3003803" y="188976"/>
                </a:lnTo>
                <a:lnTo>
                  <a:pt x="2994660" y="173736"/>
                </a:lnTo>
                <a:lnTo>
                  <a:pt x="3006547" y="173736"/>
                </a:lnTo>
                <a:lnTo>
                  <a:pt x="3012948" y="184404"/>
                </a:lnTo>
                <a:lnTo>
                  <a:pt x="3020568" y="198119"/>
                </a:lnTo>
                <a:lnTo>
                  <a:pt x="3022230" y="202692"/>
                </a:lnTo>
                <a:lnTo>
                  <a:pt x="3011424" y="202692"/>
                </a:lnTo>
                <a:lnTo>
                  <a:pt x="3011424" y="204216"/>
                </a:lnTo>
                <a:close/>
              </a:path>
              <a:path w="3055620" h="1493520">
                <a:moveTo>
                  <a:pt x="3037332" y="283464"/>
                </a:moveTo>
                <a:lnTo>
                  <a:pt x="3034284" y="266700"/>
                </a:lnTo>
                <a:lnTo>
                  <a:pt x="3029711" y="249936"/>
                </a:lnTo>
                <a:lnTo>
                  <a:pt x="3023616" y="234695"/>
                </a:lnTo>
                <a:lnTo>
                  <a:pt x="3017519" y="217931"/>
                </a:lnTo>
                <a:lnTo>
                  <a:pt x="3011424" y="202692"/>
                </a:lnTo>
                <a:lnTo>
                  <a:pt x="3022230" y="202692"/>
                </a:lnTo>
                <a:lnTo>
                  <a:pt x="3026664" y="214883"/>
                </a:lnTo>
                <a:lnTo>
                  <a:pt x="3034284" y="230124"/>
                </a:lnTo>
                <a:lnTo>
                  <a:pt x="3048000" y="280416"/>
                </a:lnTo>
                <a:lnTo>
                  <a:pt x="3048277" y="281940"/>
                </a:lnTo>
                <a:lnTo>
                  <a:pt x="3037332" y="281940"/>
                </a:lnTo>
                <a:lnTo>
                  <a:pt x="3037332" y="283464"/>
                </a:lnTo>
                <a:close/>
              </a:path>
              <a:path w="3055620" h="1493520">
                <a:moveTo>
                  <a:pt x="3040380" y="300228"/>
                </a:moveTo>
                <a:lnTo>
                  <a:pt x="3037332" y="281940"/>
                </a:lnTo>
                <a:lnTo>
                  <a:pt x="3048277" y="281940"/>
                </a:lnTo>
                <a:lnTo>
                  <a:pt x="3051048" y="297180"/>
                </a:lnTo>
                <a:lnTo>
                  <a:pt x="3051175" y="298704"/>
                </a:lnTo>
                <a:lnTo>
                  <a:pt x="3040380" y="298704"/>
                </a:lnTo>
                <a:lnTo>
                  <a:pt x="3040380" y="300228"/>
                </a:lnTo>
                <a:close/>
              </a:path>
              <a:path w="3055620" h="1493520">
                <a:moveTo>
                  <a:pt x="3044952" y="1488948"/>
                </a:moveTo>
                <a:lnTo>
                  <a:pt x="3044952" y="352044"/>
                </a:lnTo>
                <a:lnTo>
                  <a:pt x="3043427" y="333756"/>
                </a:lnTo>
                <a:lnTo>
                  <a:pt x="3043427" y="316991"/>
                </a:lnTo>
                <a:lnTo>
                  <a:pt x="3040380" y="298704"/>
                </a:lnTo>
                <a:lnTo>
                  <a:pt x="3051175" y="298704"/>
                </a:lnTo>
                <a:lnTo>
                  <a:pt x="3055619" y="352044"/>
                </a:lnTo>
                <a:lnTo>
                  <a:pt x="3055619" y="1484376"/>
                </a:lnTo>
                <a:lnTo>
                  <a:pt x="3049524" y="1484376"/>
                </a:lnTo>
                <a:lnTo>
                  <a:pt x="3044952" y="1488948"/>
                </a:lnTo>
                <a:close/>
              </a:path>
              <a:path w="3055620" h="1493520">
                <a:moveTo>
                  <a:pt x="15494" y="1194816"/>
                </a:moveTo>
                <a:lnTo>
                  <a:pt x="15240" y="1194816"/>
                </a:lnTo>
                <a:lnTo>
                  <a:pt x="15240" y="1193292"/>
                </a:lnTo>
                <a:lnTo>
                  <a:pt x="15494" y="1194816"/>
                </a:lnTo>
                <a:close/>
              </a:path>
              <a:path w="3055620" h="1493520">
                <a:moveTo>
                  <a:pt x="18565" y="1211580"/>
                </a:moveTo>
                <a:lnTo>
                  <a:pt x="18288" y="1211580"/>
                </a:lnTo>
                <a:lnTo>
                  <a:pt x="18288" y="1210056"/>
                </a:lnTo>
                <a:lnTo>
                  <a:pt x="18565" y="1211580"/>
                </a:lnTo>
                <a:close/>
              </a:path>
              <a:path w="3055620" h="1493520">
                <a:moveTo>
                  <a:pt x="32558" y="1260348"/>
                </a:moveTo>
                <a:lnTo>
                  <a:pt x="32004" y="1260348"/>
                </a:lnTo>
                <a:lnTo>
                  <a:pt x="32004" y="1258824"/>
                </a:lnTo>
                <a:lnTo>
                  <a:pt x="32558" y="1260348"/>
                </a:lnTo>
                <a:close/>
              </a:path>
              <a:path w="3055620" h="1493520">
                <a:moveTo>
                  <a:pt x="44958" y="1290828"/>
                </a:moveTo>
                <a:lnTo>
                  <a:pt x="44196" y="1290828"/>
                </a:lnTo>
                <a:lnTo>
                  <a:pt x="44196" y="1289304"/>
                </a:lnTo>
                <a:lnTo>
                  <a:pt x="44958" y="1290828"/>
                </a:lnTo>
                <a:close/>
              </a:path>
              <a:path w="3055620" h="1493520">
                <a:moveTo>
                  <a:pt x="80264" y="1347216"/>
                </a:moveTo>
                <a:lnTo>
                  <a:pt x="79248" y="1347216"/>
                </a:lnTo>
                <a:lnTo>
                  <a:pt x="79248" y="1345692"/>
                </a:lnTo>
                <a:lnTo>
                  <a:pt x="80264" y="1347216"/>
                </a:lnTo>
                <a:close/>
              </a:path>
              <a:path w="3055620" h="1493520">
                <a:moveTo>
                  <a:pt x="192024" y="1443228"/>
                </a:moveTo>
                <a:lnTo>
                  <a:pt x="188976" y="1443228"/>
                </a:lnTo>
                <a:lnTo>
                  <a:pt x="188976" y="1441704"/>
                </a:lnTo>
                <a:lnTo>
                  <a:pt x="192024" y="1443228"/>
                </a:lnTo>
                <a:close/>
              </a:path>
              <a:path w="3055620" h="1493520">
                <a:moveTo>
                  <a:pt x="3055619" y="1488948"/>
                </a:moveTo>
                <a:lnTo>
                  <a:pt x="3044952" y="1488948"/>
                </a:lnTo>
                <a:lnTo>
                  <a:pt x="3049524" y="1484376"/>
                </a:lnTo>
                <a:lnTo>
                  <a:pt x="3055619" y="1484376"/>
                </a:lnTo>
                <a:lnTo>
                  <a:pt x="3055619" y="148894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563400" y="2669061"/>
            <a:ext cx="3230880" cy="3154680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650" spc="-35">
                <a:latin typeface="Microsoft Sans Serif"/>
                <a:cs typeface="Microsoft Sans Serif"/>
              </a:rPr>
              <a:t>MÔ</a:t>
            </a:r>
            <a:r>
              <a:rPr dirty="0" sz="1650" spc="-75">
                <a:latin typeface="Microsoft Sans Serif"/>
                <a:cs typeface="Microsoft Sans Serif"/>
              </a:rPr>
              <a:t> </a:t>
            </a:r>
            <a:r>
              <a:rPr dirty="0" sz="1650" spc="-10">
                <a:latin typeface="Microsoft Sans Serif"/>
                <a:cs typeface="Microsoft Sans Serif"/>
              </a:rPr>
              <a:t>HÌNH:</a:t>
            </a:r>
            <a:r>
              <a:rPr dirty="0" sz="1650" spc="-65">
                <a:latin typeface="Microsoft Sans Serif"/>
                <a:cs typeface="Microsoft Sans Serif"/>
              </a:rPr>
              <a:t> </a:t>
            </a:r>
            <a:r>
              <a:rPr dirty="0" sz="1650" b="1">
                <a:latin typeface="Roboto"/>
                <a:cs typeface="Roboto"/>
              </a:rPr>
              <a:t>Cà</a:t>
            </a:r>
            <a:r>
              <a:rPr dirty="0" sz="1650" spc="-6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phê</a:t>
            </a:r>
            <a:r>
              <a:rPr dirty="0" sz="1650" spc="-3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Doanh</a:t>
            </a:r>
            <a:r>
              <a:rPr dirty="0" sz="1650" spc="-65" b="1">
                <a:latin typeface="Roboto"/>
                <a:cs typeface="Roboto"/>
              </a:rPr>
              <a:t> </a:t>
            </a:r>
            <a:r>
              <a:rPr dirty="0" sz="1650" spc="-10" b="1">
                <a:latin typeface="Roboto"/>
                <a:cs typeface="Roboto"/>
              </a:rPr>
              <a:t>nghiệp</a:t>
            </a:r>
            <a:endParaRPr sz="1650">
              <a:latin typeface="Roboto"/>
              <a:cs typeface="Roboto"/>
            </a:endParaRPr>
          </a:p>
          <a:p>
            <a:pPr marL="459105" indent="-196850">
              <a:lnSpc>
                <a:spcPct val="100000"/>
              </a:lnSpc>
              <a:spcBef>
                <a:spcPts val="450"/>
              </a:spcBef>
              <a:buFont typeface="MingLiU_HKSCS-ExtB"/>
              <a:buChar char="⏵"/>
              <a:tabLst>
                <a:tab pos="459105" algn="l"/>
              </a:tabLst>
            </a:pPr>
            <a:r>
              <a:rPr dirty="0" sz="1450">
                <a:latin typeface="Microsoft Sans Serif"/>
                <a:cs typeface="Microsoft Sans Serif"/>
              </a:rPr>
              <a:t>Tại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trụ</a:t>
            </a:r>
            <a:r>
              <a:rPr dirty="0" sz="1450" spc="-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sở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UBND</a:t>
            </a:r>
            <a:r>
              <a:rPr dirty="0" sz="1450" spc="5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Tỉnh</a:t>
            </a:r>
            <a:endParaRPr sz="1450">
              <a:latin typeface="Microsoft Sans Serif"/>
              <a:cs typeface="Microsoft Sans Serif"/>
            </a:endParaRPr>
          </a:p>
          <a:p>
            <a:pPr marL="459105" indent="-196850">
              <a:lnSpc>
                <a:spcPct val="100000"/>
              </a:lnSpc>
              <a:spcBef>
                <a:spcPts val="459"/>
              </a:spcBef>
              <a:buFont typeface="MingLiU_HKSCS-ExtB"/>
              <a:buChar char="⏵"/>
              <a:tabLst>
                <a:tab pos="459105" algn="l"/>
              </a:tabLst>
            </a:pPr>
            <a:r>
              <a:rPr dirty="0" sz="1450">
                <a:latin typeface="Microsoft Sans Serif"/>
                <a:cs typeface="Microsoft Sans Serif"/>
              </a:rPr>
              <a:t>Tại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Khu/Cụm</a:t>
            </a:r>
            <a:r>
              <a:rPr dirty="0" sz="1450" spc="1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công</a:t>
            </a:r>
            <a:r>
              <a:rPr dirty="0" sz="1450" spc="12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</a:t>
            </a:r>
            <a:endParaRPr sz="1450">
              <a:latin typeface="Microsoft Sans Serif"/>
              <a:cs typeface="Microsoft Sans Serif"/>
            </a:endParaRPr>
          </a:p>
          <a:p>
            <a:pPr marL="45910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105" algn="l"/>
              </a:tabLst>
            </a:pPr>
            <a:r>
              <a:rPr dirty="0" sz="1450">
                <a:latin typeface="Microsoft Sans Serif"/>
                <a:cs typeface="Microsoft Sans Serif"/>
              </a:rPr>
              <a:t>Tại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 spc="-45">
                <a:latin typeface="Microsoft Sans Serif"/>
                <a:cs typeface="Microsoft Sans Serif"/>
              </a:rPr>
              <a:t>Sở-</a:t>
            </a:r>
            <a:r>
              <a:rPr dirty="0" sz="1450">
                <a:latin typeface="Microsoft Sans Serif"/>
                <a:cs typeface="Microsoft Sans Serif"/>
              </a:rPr>
              <a:t>ngành,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địa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phương</a:t>
            </a:r>
            <a:endParaRPr sz="1450">
              <a:latin typeface="Microsoft Sans Serif"/>
              <a:cs typeface="Microsoft Sans Serif"/>
            </a:endParaRPr>
          </a:p>
          <a:p>
            <a:pPr marL="45910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105" algn="l"/>
              </a:tabLst>
            </a:pPr>
            <a:r>
              <a:rPr dirty="0" sz="1450">
                <a:latin typeface="Microsoft Sans Serif"/>
                <a:cs typeface="Microsoft Sans Serif"/>
              </a:rPr>
              <a:t>Tại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và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khởi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</a:t>
            </a:r>
            <a:endParaRPr sz="1450">
              <a:latin typeface="Microsoft Sans Serif"/>
              <a:cs typeface="Microsoft Sans Serif"/>
            </a:endParaRPr>
          </a:p>
          <a:p>
            <a:pPr marL="45910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105" algn="l"/>
              </a:tabLst>
            </a:pPr>
            <a:r>
              <a:rPr dirty="0" sz="1450" spc="-25">
                <a:latin typeface="Microsoft Sans Serif"/>
                <a:cs typeface="Microsoft Sans Serif"/>
              </a:rPr>
              <a:t>...</a:t>
            </a:r>
            <a:endParaRPr sz="14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sz="1450">
              <a:latin typeface="Microsoft Sans Serif"/>
              <a:cs typeface="Microsoft Sans Serif"/>
            </a:endParaRPr>
          </a:p>
          <a:p>
            <a:pPr algn="ctr" marL="276225" marR="360680" indent="635">
              <a:lnSpc>
                <a:spcPct val="102400"/>
              </a:lnSpc>
              <a:spcBef>
                <a:spcPts val="5"/>
              </a:spcBef>
            </a:pPr>
            <a:r>
              <a:rPr dirty="0" sz="1450" spc="-60" i="1">
                <a:solidFill>
                  <a:srgbClr val="1F4D79"/>
                </a:solidFill>
                <a:latin typeface="Arial"/>
                <a:cs typeface="Arial"/>
              </a:rPr>
              <a:t>Khó</a:t>
            </a:r>
            <a:r>
              <a:rPr dirty="0" sz="1450" spc="-7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khăn</a:t>
            </a:r>
            <a:r>
              <a:rPr dirty="0" sz="145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của</a:t>
            </a:r>
            <a:r>
              <a:rPr dirty="0" sz="145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5" i="1">
                <a:solidFill>
                  <a:srgbClr val="1F4D79"/>
                </a:solidFill>
                <a:latin typeface="Arial"/>
                <a:cs typeface="Arial"/>
              </a:rPr>
              <a:t>doanh</a:t>
            </a:r>
            <a:r>
              <a:rPr dirty="0" sz="145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nghiệp</a:t>
            </a:r>
            <a:r>
              <a:rPr dirty="0" sz="145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5" i="1">
                <a:solidFill>
                  <a:srgbClr val="1F4D79"/>
                </a:solidFill>
                <a:latin typeface="Arial"/>
                <a:cs typeface="Arial"/>
              </a:rPr>
              <a:t>là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khó</a:t>
            </a:r>
            <a:r>
              <a:rPr dirty="0" sz="1450" spc="-9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khăn</a:t>
            </a:r>
            <a:r>
              <a:rPr dirty="0" sz="14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của</a:t>
            </a:r>
            <a:r>
              <a:rPr dirty="0" sz="145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địa</a:t>
            </a:r>
            <a:r>
              <a:rPr dirty="0" sz="1450" spc="-7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60" i="1">
                <a:solidFill>
                  <a:srgbClr val="1F4D79"/>
                </a:solidFill>
                <a:latin typeface="Arial"/>
                <a:cs typeface="Arial"/>
              </a:rPr>
              <a:t>phương,</a:t>
            </a:r>
            <a:r>
              <a:rPr dirty="0" sz="145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lấy</a:t>
            </a:r>
            <a:r>
              <a:rPr dirty="0" sz="1450" spc="-7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5" i="1">
                <a:solidFill>
                  <a:srgbClr val="1F4D79"/>
                </a:solidFill>
                <a:latin typeface="Arial"/>
                <a:cs typeface="Arial"/>
              </a:rPr>
              <a:t>sự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hài</a:t>
            </a:r>
            <a:r>
              <a:rPr dirty="0" sz="145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lòng</a:t>
            </a:r>
            <a:r>
              <a:rPr dirty="0" sz="145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của</a:t>
            </a:r>
            <a:r>
              <a:rPr dirty="0" sz="1450" spc="-9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cộng</a:t>
            </a:r>
            <a:r>
              <a:rPr dirty="0" sz="145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đồng</a:t>
            </a:r>
            <a:r>
              <a:rPr dirty="0" sz="1450" spc="-8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doanh nghiệp</a:t>
            </a:r>
            <a:r>
              <a:rPr dirty="0" sz="14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làm</a:t>
            </a:r>
            <a:r>
              <a:rPr dirty="0" sz="145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kim</a:t>
            </a:r>
            <a:r>
              <a:rPr dirty="0" sz="1450" spc="-7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chỉ</a:t>
            </a:r>
            <a:r>
              <a:rPr dirty="0" sz="145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nam</a:t>
            </a:r>
            <a:r>
              <a:rPr dirty="0" sz="14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trong </a:t>
            </a:r>
            <a:r>
              <a:rPr dirty="0" sz="1450" i="1">
                <a:solidFill>
                  <a:srgbClr val="1F4D79"/>
                </a:solidFill>
                <a:latin typeface="Arial"/>
                <a:cs typeface="Arial"/>
              </a:rPr>
              <a:t>hoạt</a:t>
            </a:r>
            <a:r>
              <a:rPr dirty="0" sz="1450" spc="-7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động</a:t>
            </a:r>
            <a:r>
              <a:rPr dirty="0" sz="145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10" i="1">
                <a:solidFill>
                  <a:srgbClr val="1F4D79"/>
                </a:solidFill>
                <a:latin typeface="Arial"/>
                <a:cs typeface="Arial"/>
              </a:rPr>
              <a:t>của</a:t>
            </a:r>
            <a:r>
              <a:rPr dirty="0" sz="14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chính</a:t>
            </a:r>
            <a:r>
              <a:rPr dirty="0" sz="145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1F4D79"/>
                </a:solidFill>
                <a:latin typeface="Arial"/>
                <a:cs typeface="Arial"/>
              </a:rPr>
              <a:t>quyền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9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1530350"/>
            <a:chOff x="0" y="1057655"/>
            <a:chExt cx="10058400" cy="1530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15300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5071" y="1609344"/>
              <a:ext cx="1670304" cy="527303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440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90">
                <a:solidFill>
                  <a:srgbClr val="FFFF00"/>
                </a:solidFill>
              </a:rPr>
              <a:t>KẾT</a:t>
            </a:r>
            <a:r>
              <a:rPr dirty="0" sz="1950" spc="-70">
                <a:solidFill>
                  <a:srgbClr val="FFFF00"/>
                </a:solidFill>
              </a:rPr>
              <a:t> </a:t>
            </a:r>
            <a:r>
              <a:rPr dirty="0" sz="1950" spc="-80">
                <a:solidFill>
                  <a:srgbClr val="FFFF00"/>
                </a:solidFill>
              </a:rPr>
              <a:t>NỐI:</a:t>
            </a:r>
            <a:r>
              <a:rPr dirty="0" sz="1950" spc="-85">
                <a:solidFill>
                  <a:srgbClr val="FFFF00"/>
                </a:solidFill>
              </a:rPr>
              <a:t> </a:t>
            </a:r>
            <a:r>
              <a:rPr dirty="0" sz="1950"/>
              <a:t>DOANH</a:t>
            </a:r>
            <a:r>
              <a:rPr dirty="0" sz="1950" spc="-80"/>
              <a:t> </a:t>
            </a:r>
            <a:r>
              <a:rPr dirty="0" sz="1950" spc="-40"/>
              <a:t>NGHIỆP</a:t>
            </a:r>
            <a:r>
              <a:rPr dirty="0" sz="1950" spc="-70"/>
              <a:t> </a:t>
            </a:r>
            <a:r>
              <a:rPr dirty="0" sz="1950"/>
              <a:t>&amp;</a:t>
            </a:r>
            <a:r>
              <a:rPr dirty="0" sz="1950" spc="-85"/>
              <a:t> </a:t>
            </a:r>
            <a:r>
              <a:rPr dirty="0" sz="1950" spc="-90"/>
              <a:t>KHỞI</a:t>
            </a:r>
            <a:r>
              <a:rPr dirty="0" sz="1950" spc="-75"/>
              <a:t> </a:t>
            </a:r>
            <a:r>
              <a:rPr dirty="0" sz="1950" spc="-10"/>
              <a:t>NGHIỆP</a:t>
            </a:r>
            <a:endParaRPr sz="1950"/>
          </a:p>
        </p:txBody>
      </p:sp>
      <p:sp>
        <p:nvSpPr>
          <p:cNvPr id="8" name="object 8" descr=""/>
          <p:cNvSpPr txBox="1"/>
          <p:nvPr/>
        </p:nvSpPr>
        <p:spPr>
          <a:xfrm>
            <a:off x="551180" y="2640545"/>
            <a:ext cx="3998595" cy="19246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70">
                <a:latin typeface="Microsoft Sans Serif"/>
                <a:cs typeface="Microsoft Sans Serif"/>
              </a:rPr>
              <a:t>HOẠT</a:t>
            </a:r>
            <a:r>
              <a:rPr dirty="0" sz="1650" spc="-35">
                <a:latin typeface="Microsoft Sans Serif"/>
                <a:cs typeface="Microsoft Sans Serif"/>
              </a:rPr>
              <a:t> </a:t>
            </a:r>
            <a:r>
              <a:rPr dirty="0" sz="1650" spc="-105">
                <a:latin typeface="Microsoft Sans Serif"/>
                <a:cs typeface="Microsoft Sans Serif"/>
              </a:rPr>
              <a:t>ĐỘNG:</a:t>
            </a:r>
            <a:r>
              <a:rPr dirty="0" sz="1650" spc="-50">
                <a:latin typeface="Microsoft Sans Serif"/>
                <a:cs typeface="Microsoft Sans Serif"/>
              </a:rPr>
              <a:t> </a:t>
            </a:r>
            <a:r>
              <a:rPr dirty="0" sz="1650" b="1">
                <a:latin typeface="Roboto"/>
                <a:cs typeface="Roboto"/>
              </a:rPr>
              <a:t>Hội</a:t>
            </a:r>
            <a:r>
              <a:rPr dirty="0" sz="1650" spc="-3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– Hiệp</a:t>
            </a:r>
            <a:r>
              <a:rPr dirty="0" sz="1650" spc="-5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hội</a:t>
            </a:r>
            <a:r>
              <a:rPr dirty="0" sz="1650" spc="-1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–</a:t>
            </a:r>
            <a:r>
              <a:rPr dirty="0" sz="1650" spc="-30" b="1">
                <a:latin typeface="Roboto"/>
                <a:cs typeface="Roboto"/>
              </a:rPr>
              <a:t> </a:t>
            </a:r>
            <a:r>
              <a:rPr dirty="0" sz="1650" spc="-25" b="1">
                <a:latin typeface="Roboto"/>
                <a:cs typeface="Roboto"/>
              </a:rPr>
              <a:t>CLB</a:t>
            </a:r>
            <a:endParaRPr sz="1650">
              <a:latin typeface="Roboto"/>
              <a:cs typeface="Roboto"/>
            </a:endParaRPr>
          </a:p>
          <a:p>
            <a:pPr marL="1321435">
              <a:lnSpc>
                <a:spcPct val="100000"/>
              </a:lnSpc>
            </a:pPr>
            <a:r>
              <a:rPr dirty="0" sz="1650" b="1">
                <a:latin typeface="Roboto"/>
                <a:cs typeface="Roboto"/>
              </a:rPr>
              <a:t>Doanh</a:t>
            </a:r>
            <a:r>
              <a:rPr dirty="0" sz="1650" spc="-5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nghiệp</a:t>
            </a:r>
            <a:r>
              <a:rPr dirty="0" sz="1650" spc="-6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&amp;</a:t>
            </a:r>
            <a:r>
              <a:rPr dirty="0" sz="1650" spc="-30" b="1">
                <a:latin typeface="Roboto"/>
                <a:cs typeface="Roboto"/>
              </a:rPr>
              <a:t> </a:t>
            </a:r>
            <a:r>
              <a:rPr dirty="0" sz="1650" b="1">
                <a:latin typeface="Roboto"/>
                <a:cs typeface="Roboto"/>
              </a:rPr>
              <a:t>Khởi</a:t>
            </a:r>
            <a:r>
              <a:rPr dirty="0" sz="1650" spc="-30" b="1">
                <a:latin typeface="Roboto"/>
                <a:cs typeface="Roboto"/>
              </a:rPr>
              <a:t> </a:t>
            </a:r>
            <a:r>
              <a:rPr dirty="0" sz="1650" spc="-10" b="1">
                <a:latin typeface="Roboto"/>
                <a:cs typeface="Roboto"/>
              </a:rPr>
              <a:t>nghiệp</a:t>
            </a:r>
            <a:endParaRPr sz="1650">
              <a:latin typeface="Roboto"/>
              <a:cs typeface="Roboto"/>
            </a:endParaRPr>
          </a:p>
          <a:p>
            <a:pPr marL="459740" indent="-196850">
              <a:lnSpc>
                <a:spcPct val="100000"/>
              </a:lnSpc>
              <a:spcBef>
                <a:spcPts val="450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450">
                <a:latin typeface="Microsoft Sans Serif"/>
                <a:cs typeface="Microsoft Sans Serif"/>
              </a:rPr>
              <a:t>Điểm</a:t>
            </a:r>
            <a:r>
              <a:rPr dirty="0" sz="1450" spc="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hẹn</a:t>
            </a:r>
            <a:r>
              <a:rPr dirty="0" sz="1450" spc="-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nhân</a:t>
            </a:r>
            <a:endParaRPr sz="1450">
              <a:latin typeface="Microsoft Sans Serif"/>
              <a:cs typeface="Microsoft Sans Serif"/>
            </a:endParaRPr>
          </a:p>
          <a:p>
            <a:pPr marL="459740" indent="-196850">
              <a:lnSpc>
                <a:spcPct val="100000"/>
              </a:lnSpc>
              <a:spcBef>
                <a:spcPts val="459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450">
                <a:latin typeface="Microsoft Sans Serif"/>
                <a:cs typeface="Microsoft Sans Serif"/>
              </a:rPr>
              <a:t>Chắp cánh Đàn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Sếu khởi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</a:t>
            </a:r>
            <a:endParaRPr sz="1450">
              <a:latin typeface="Microsoft Sans Serif"/>
              <a:cs typeface="Microsoft Sans Serif"/>
            </a:endParaRPr>
          </a:p>
          <a:p>
            <a:pPr marL="459740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450">
                <a:latin typeface="Microsoft Sans Serif"/>
                <a:cs typeface="Microsoft Sans Serif"/>
              </a:rPr>
              <a:t>Chuyến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xe Khởi</a:t>
            </a:r>
            <a:r>
              <a:rPr dirty="0" sz="1450" spc="-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</a:t>
            </a:r>
            <a:endParaRPr sz="1450">
              <a:latin typeface="Microsoft Sans Serif"/>
              <a:cs typeface="Microsoft Sans Serif"/>
            </a:endParaRPr>
          </a:p>
          <a:p>
            <a:pPr marL="459740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450" spc="-10">
                <a:latin typeface="Microsoft Sans Serif"/>
                <a:cs typeface="Microsoft Sans Serif"/>
              </a:rPr>
              <a:t>Cố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vấn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khởi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(Mentor)</a:t>
            </a:r>
            <a:endParaRPr sz="1450">
              <a:latin typeface="Microsoft Sans Serif"/>
              <a:cs typeface="Microsoft Sans Serif"/>
            </a:endParaRPr>
          </a:p>
          <a:p>
            <a:pPr marL="459740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450" spc="-25">
                <a:latin typeface="Microsoft Sans Serif"/>
                <a:cs typeface="Microsoft Sans Serif"/>
              </a:rPr>
              <a:t>...</a:t>
            </a:r>
            <a:endParaRPr sz="1450">
              <a:latin typeface="Microsoft Sans Serif"/>
              <a:cs typeface="Microsoft Sans Serif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956047" y="2424683"/>
            <a:ext cx="2517775" cy="1691639"/>
            <a:chOff x="4956047" y="2424683"/>
            <a:chExt cx="2517775" cy="1691639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9199" y="2497835"/>
              <a:ext cx="2371344" cy="1545335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956047" y="2424683"/>
              <a:ext cx="2517775" cy="1691639"/>
            </a:xfrm>
            <a:custGeom>
              <a:avLst/>
              <a:gdLst/>
              <a:ahLst/>
              <a:cxnLst/>
              <a:rect l="l" t="t" r="r" b="b"/>
              <a:pathLst>
                <a:path w="2517775" h="1691639">
                  <a:moveTo>
                    <a:pt x="2517648" y="1691640"/>
                  </a:moveTo>
                  <a:lnTo>
                    <a:pt x="399287" y="1691640"/>
                  </a:lnTo>
                  <a:lnTo>
                    <a:pt x="359663" y="1690116"/>
                  </a:lnTo>
                  <a:lnTo>
                    <a:pt x="320039" y="1684020"/>
                  </a:lnTo>
                  <a:lnTo>
                    <a:pt x="281940" y="1673351"/>
                  </a:lnTo>
                  <a:lnTo>
                    <a:pt x="243840" y="1659636"/>
                  </a:lnTo>
                  <a:lnTo>
                    <a:pt x="176783" y="1623059"/>
                  </a:lnTo>
                  <a:lnTo>
                    <a:pt x="144780" y="1600200"/>
                  </a:lnTo>
                  <a:lnTo>
                    <a:pt x="91440" y="1545336"/>
                  </a:lnTo>
                  <a:lnTo>
                    <a:pt x="68580" y="1514855"/>
                  </a:lnTo>
                  <a:lnTo>
                    <a:pt x="47244" y="1481328"/>
                  </a:lnTo>
                  <a:lnTo>
                    <a:pt x="30480" y="1446276"/>
                  </a:lnTo>
                  <a:lnTo>
                    <a:pt x="16764" y="1409700"/>
                  </a:lnTo>
                  <a:lnTo>
                    <a:pt x="7620" y="1371600"/>
                  </a:lnTo>
                  <a:lnTo>
                    <a:pt x="1524" y="1330451"/>
                  </a:lnTo>
                  <a:lnTo>
                    <a:pt x="0" y="1292351"/>
                  </a:lnTo>
                  <a:lnTo>
                    <a:pt x="0" y="0"/>
                  </a:lnTo>
                  <a:lnTo>
                    <a:pt x="2118360" y="0"/>
                  </a:lnTo>
                  <a:lnTo>
                    <a:pt x="2157984" y="1524"/>
                  </a:lnTo>
                  <a:lnTo>
                    <a:pt x="2197608" y="7620"/>
                  </a:lnTo>
                  <a:lnTo>
                    <a:pt x="2237232" y="18288"/>
                  </a:lnTo>
                  <a:lnTo>
                    <a:pt x="2273808" y="30480"/>
                  </a:lnTo>
                  <a:lnTo>
                    <a:pt x="73152" y="36576"/>
                  </a:lnTo>
                  <a:lnTo>
                    <a:pt x="36576" y="73152"/>
                  </a:lnTo>
                  <a:lnTo>
                    <a:pt x="73152" y="73152"/>
                  </a:lnTo>
                  <a:lnTo>
                    <a:pt x="73215" y="1290828"/>
                  </a:lnTo>
                  <a:lnTo>
                    <a:pt x="74676" y="1325880"/>
                  </a:lnTo>
                  <a:lnTo>
                    <a:pt x="75073" y="1325880"/>
                  </a:lnTo>
                  <a:lnTo>
                    <a:pt x="79248" y="1357884"/>
                  </a:lnTo>
                  <a:lnTo>
                    <a:pt x="80043" y="1357884"/>
                  </a:lnTo>
                  <a:lnTo>
                    <a:pt x="87596" y="1386840"/>
                  </a:lnTo>
                  <a:lnTo>
                    <a:pt x="86868" y="1386840"/>
                  </a:lnTo>
                  <a:lnTo>
                    <a:pt x="97951" y="1417320"/>
                  </a:lnTo>
                  <a:lnTo>
                    <a:pt x="97536" y="1417320"/>
                  </a:lnTo>
                  <a:lnTo>
                    <a:pt x="112776" y="1447800"/>
                  </a:lnTo>
                  <a:lnTo>
                    <a:pt x="113080" y="1447800"/>
                  </a:lnTo>
                  <a:lnTo>
                    <a:pt x="129540" y="1475232"/>
                  </a:lnTo>
                  <a:lnTo>
                    <a:pt x="130261" y="1475232"/>
                  </a:lnTo>
                  <a:lnTo>
                    <a:pt x="147106" y="1498092"/>
                  </a:lnTo>
                  <a:lnTo>
                    <a:pt x="146304" y="1498092"/>
                  </a:lnTo>
                  <a:lnTo>
                    <a:pt x="167819" y="1520951"/>
                  </a:lnTo>
                  <a:lnTo>
                    <a:pt x="167640" y="1520951"/>
                  </a:lnTo>
                  <a:lnTo>
                    <a:pt x="170688" y="1524000"/>
                  </a:lnTo>
                  <a:lnTo>
                    <a:pt x="170878" y="1524000"/>
                  </a:lnTo>
                  <a:lnTo>
                    <a:pt x="193548" y="1545336"/>
                  </a:lnTo>
                  <a:lnTo>
                    <a:pt x="194636" y="1545336"/>
                  </a:lnTo>
                  <a:lnTo>
                    <a:pt x="217387" y="1562100"/>
                  </a:lnTo>
                  <a:lnTo>
                    <a:pt x="216407" y="1562100"/>
                  </a:lnTo>
                  <a:lnTo>
                    <a:pt x="244347" y="1578863"/>
                  </a:lnTo>
                  <a:lnTo>
                    <a:pt x="243840" y="1578863"/>
                  </a:lnTo>
                  <a:lnTo>
                    <a:pt x="274319" y="1594104"/>
                  </a:lnTo>
                  <a:lnTo>
                    <a:pt x="275463" y="1594104"/>
                  </a:lnTo>
                  <a:lnTo>
                    <a:pt x="304800" y="1604772"/>
                  </a:lnTo>
                  <a:lnTo>
                    <a:pt x="307593" y="1604772"/>
                  </a:lnTo>
                  <a:lnTo>
                    <a:pt x="336804" y="1612392"/>
                  </a:lnTo>
                  <a:lnTo>
                    <a:pt x="332232" y="1612392"/>
                  </a:lnTo>
                  <a:lnTo>
                    <a:pt x="368808" y="1616964"/>
                  </a:lnTo>
                  <a:lnTo>
                    <a:pt x="365760" y="1616964"/>
                  </a:lnTo>
                  <a:lnTo>
                    <a:pt x="402336" y="1618488"/>
                  </a:lnTo>
                  <a:lnTo>
                    <a:pt x="2444496" y="1618488"/>
                  </a:lnTo>
                  <a:lnTo>
                    <a:pt x="2444496" y="1655064"/>
                  </a:lnTo>
                  <a:lnTo>
                    <a:pt x="2517648" y="1655064"/>
                  </a:lnTo>
                  <a:lnTo>
                    <a:pt x="2517648" y="1691640"/>
                  </a:lnTo>
                  <a:close/>
                </a:path>
                <a:path w="2517775" h="1691639">
                  <a:moveTo>
                    <a:pt x="73152" y="73152"/>
                  </a:moveTo>
                  <a:lnTo>
                    <a:pt x="36576" y="73152"/>
                  </a:lnTo>
                  <a:lnTo>
                    <a:pt x="73152" y="36576"/>
                  </a:lnTo>
                  <a:lnTo>
                    <a:pt x="73152" y="73152"/>
                  </a:lnTo>
                  <a:close/>
                </a:path>
                <a:path w="2517775" h="1691639">
                  <a:moveTo>
                    <a:pt x="2215896" y="88392"/>
                  </a:moveTo>
                  <a:lnTo>
                    <a:pt x="2180844" y="79248"/>
                  </a:lnTo>
                  <a:lnTo>
                    <a:pt x="2185416" y="79248"/>
                  </a:lnTo>
                  <a:lnTo>
                    <a:pt x="2148840" y="74676"/>
                  </a:lnTo>
                  <a:lnTo>
                    <a:pt x="2151888" y="74676"/>
                  </a:lnTo>
                  <a:lnTo>
                    <a:pt x="2116836" y="73152"/>
                  </a:lnTo>
                  <a:lnTo>
                    <a:pt x="73152" y="73152"/>
                  </a:lnTo>
                  <a:lnTo>
                    <a:pt x="73152" y="36576"/>
                  </a:lnTo>
                  <a:lnTo>
                    <a:pt x="2286554" y="36576"/>
                  </a:lnTo>
                  <a:lnTo>
                    <a:pt x="2308860" y="47244"/>
                  </a:lnTo>
                  <a:lnTo>
                    <a:pt x="2342388" y="68580"/>
                  </a:lnTo>
                  <a:lnTo>
                    <a:pt x="2366772" y="86868"/>
                  </a:lnTo>
                  <a:lnTo>
                    <a:pt x="2212848" y="86868"/>
                  </a:lnTo>
                  <a:lnTo>
                    <a:pt x="2215896" y="88392"/>
                  </a:lnTo>
                  <a:close/>
                </a:path>
                <a:path w="2517775" h="1691639">
                  <a:moveTo>
                    <a:pt x="2246376" y="99060"/>
                  </a:moveTo>
                  <a:lnTo>
                    <a:pt x="2212848" y="86868"/>
                  </a:lnTo>
                  <a:lnTo>
                    <a:pt x="2366772" y="86868"/>
                  </a:lnTo>
                  <a:lnTo>
                    <a:pt x="2372868" y="91440"/>
                  </a:lnTo>
                  <a:lnTo>
                    <a:pt x="2379681" y="97536"/>
                  </a:lnTo>
                  <a:lnTo>
                    <a:pt x="2243328" y="97536"/>
                  </a:lnTo>
                  <a:lnTo>
                    <a:pt x="2246376" y="99060"/>
                  </a:lnTo>
                  <a:close/>
                </a:path>
                <a:path w="2517775" h="1691639">
                  <a:moveTo>
                    <a:pt x="2272869" y="111603"/>
                  </a:moveTo>
                  <a:lnTo>
                    <a:pt x="2243328" y="97536"/>
                  </a:lnTo>
                  <a:lnTo>
                    <a:pt x="2379681" y="97536"/>
                  </a:lnTo>
                  <a:lnTo>
                    <a:pt x="2395010" y="111252"/>
                  </a:lnTo>
                  <a:lnTo>
                    <a:pt x="2272284" y="111252"/>
                  </a:lnTo>
                  <a:lnTo>
                    <a:pt x="2272869" y="111603"/>
                  </a:lnTo>
                  <a:close/>
                </a:path>
                <a:path w="2517775" h="1691639">
                  <a:moveTo>
                    <a:pt x="2275332" y="112776"/>
                  </a:moveTo>
                  <a:lnTo>
                    <a:pt x="2272869" y="111603"/>
                  </a:lnTo>
                  <a:lnTo>
                    <a:pt x="2272284" y="111252"/>
                  </a:lnTo>
                  <a:lnTo>
                    <a:pt x="2275332" y="112776"/>
                  </a:lnTo>
                  <a:close/>
                </a:path>
                <a:path w="2517775" h="1691639">
                  <a:moveTo>
                    <a:pt x="2396714" y="112776"/>
                  </a:moveTo>
                  <a:lnTo>
                    <a:pt x="2275332" y="112776"/>
                  </a:lnTo>
                  <a:lnTo>
                    <a:pt x="2272284" y="111252"/>
                  </a:lnTo>
                  <a:lnTo>
                    <a:pt x="2395010" y="111252"/>
                  </a:lnTo>
                  <a:lnTo>
                    <a:pt x="2396714" y="112776"/>
                  </a:lnTo>
                  <a:close/>
                </a:path>
                <a:path w="2517775" h="1691639">
                  <a:moveTo>
                    <a:pt x="2412091" y="129540"/>
                  </a:moveTo>
                  <a:lnTo>
                    <a:pt x="2302764" y="129540"/>
                  </a:lnTo>
                  <a:lnTo>
                    <a:pt x="2272869" y="111603"/>
                  </a:lnTo>
                  <a:lnTo>
                    <a:pt x="2275332" y="112776"/>
                  </a:lnTo>
                  <a:lnTo>
                    <a:pt x="2396714" y="112776"/>
                  </a:lnTo>
                  <a:lnTo>
                    <a:pt x="2401824" y="117348"/>
                  </a:lnTo>
                  <a:lnTo>
                    <a:pt x="2412091" y="129540"/>
                  </a:lnTo>
                  <a:close/>
                </a:path>
                <a:path w="2517775" h="1691639">
                  <a:moveTo>
                    <a:pt x="2327148" y="149352"/>
                  </a:moveTo>
                  <a:lnTo>
                    <a:pt x="2299716" y="128016"/>
                  </a:lnTo>
                  <a:lnTo>
                    <a:pt x="2302764" y="129540"/>
                  </a:lnTo>
                  <a:lnTo>
                    <a:pt x="2412091" y="129540"/>
                  </a:lnTo>
                  <a:lnTo>
                    <a:pt x="2426208" y="146304"/>
                  </a:lnTo>
                  <a:lnTo>
                    <a:pt x="2324100" y="146304"/>
                  </a:lnTo>
                  <a:lnTo>
                    <a:pt x="2327148" y="149352"/>
                  </a:lnTo>
                  <a:close/>
                </a:path>
                <a:path w="2517775" h="1691639">
                  <a:moveTo>
                    <a:pt x="2350008" y="170688"/>
                  </a:moveTo>
                  <a:lnTo>
                    <a:pt x="2324100" y="146304"/>
                  </a:lnTo>
                  <a:lnTo>
                    <a:pt x="2426208" y="146304"/>
                  </a:lnTo>
                  <a:lnTo>
                    <a:pt x="2443276" y="167640"/>
                  </a:lnTo>
                  <a:lnTo>
                    <a:pt x="2348484" y="167640"/>
                  </a:lnTo>
                  <a:lnTo>
                    <a:pt x="2350008" y="170688"/>
                  </a:lnTo>
                  <a:close/>
                </a:path>
                <a:path w="2517775" h="1691639">
                  <a:moveTo>
                    <a:pt x="2460497" y="193548"/>
                  </a:moveTo>
                  <a:lnTo>
                    <a:pt x="2371344" y="193548"/>
                  </a:lnTo>
                  <a:lnTo>
                    <a:pt x="2348484" y="167640"/>
                  </a:lnTo>
                  <a:lnTo>
                    <a:pt x="2443276" y="167640"/>
                  </a:lnTo>
                  <a:lnTo>
                    <a:pt x="2450592" y="176783"/>
                  </a:lnTo>
                  <a:lnTo>
                    <a:pt x="2460497" y="193548"/>
                  </a:lnTo>
                  <a:close/>
                </a:path>
                <a:path w="2517775" h="1691639">
                  <a:moveTo>
                    <a:pt x="2389632" y="219456"/>
                  </a:moveTo>
                  <a:lnTo>
                    <a:pt x="2368296" y="190500"/>
                  </a:lnTo>
                  <a:lnTo>
                    <a:pt x="2371344" y="193548"/>
                  </a:lnTo>
                  <a:lnTo>
                    <a:pt x="2460497" y="193548"/>
                  </a:lnTo>
                  <a:lnTo>
                    <a:pt x="2470403" y="210312"/>
                  </a:lnTo>
                  <a:lnTo>
                    <a:pt x="2473451" y="216407"/>
                  </a:lnTo>
                  <a:lnTo>
                    <a:pt x="2388108" y="216407"/>
                  </a:lnTo>
                  <a:lnTo>
                    <a:pt x="2389632" y="219456"/>
                  </a:lnTo>
                  <a:close/>
                </a:path>
                <a:path w="2517775" h="1691639">
                  <a:moveTo>
                    <a:pt x="2406395" y="246887"/>
                  </a:moveTo>
                  <a:lnTo>
                    <a:pt x="2388108" y="216407"/>
                  </a:lnTo>
                  <a:lnTo>
                    <a:pt x="2473451" y="216407"/>
                  </a:lnTo>
                  <a:lnTo>
                    <a:pt x="2487168" y="243840"/>
                  </a:lnTo>
                  <a:lnTo>
                    <a:pt x="2404872" y="243840"/>
                  </a:lnTo>
                  <a:lnTo>
                    <a:pt x="2406395" y="246887"/>
                  </a:lnTo>
                  <a:close/>
                </a:path>
                <a:path w="2517775" h="1691639">
                  <a:moveTo>
                    <a:pt x="2488265" y="246888"/>
                  </a:moveTo>
                  <a:lnTo>
                    <a:pt x="2406395" y="246887"/>
                  </a:lnTo>
                  <a:lnTo>
                    <a:pt x="2404872" y="243840"/>
                  </a:lnTo>
                  <a:lnTo>
                    <a:pt x="2487168" y="243840"/>
                  </a:lnTo>
                  <a:lnTo>
                    <a:pt x="2488265" y="246888"/>
                  </a:lnTo>
                  <a:close/>
                </a:path>
                <a:path w="2517775" h="1691639">
                  <a:moveTo>
                    <a:pt x="2498140" y="274319"/>
                  </a:moveTo>
                  <a:lnTo>
                    <a:pt x="2420112" y="274319"/>
                  </a:lnTo>
                  <a:lnTo>
                    <a:pt x="2406395" y="246887"/>
                  </a:lnTo>
                  <a:lnTo>
                    <a:pt x="2488265" y="246888"/>
                  </a:lnTo>
                  <a:lnTo>
                    <a:pt x="2498140" y="274319"/>
                  </a:lnTo>
                  <a:close/>
                </a:path>
                <a:path w="2517775" h="1691639">
                  <a:moveTo>
                    <a:pt x="2506370" y="304800"/>
                  </a:moveTo>
                  <a:lnTo>
                    <a:pt x="2430780" y="304800"/>
                  </a:lnTo>
                  <a:lnTo>
                    <a:pt x="2418588" y="271272"/>
                  </a:lnTo>
                  <a:lnTo>
                    <a:pt x="2420112" y="274319"/>
                  </a:lnTo>
                  <a:lnTo>
                    <a:pt x="2498140" y="274319"/>
                  </a:lnTo>
                  <a:lnTo>
                    <a:pt x="2500884" y="281940"/>
                  </a:lnTo>
                  <a:lnTo>
                    <a:pt x="2506370" y="304800"/>
                  </a:lnTo>
                  <a:close/>
                </a:path>
                <a:path w="2517775" h="1691639">
                  <a:moveTo>
                    <a:pt x="2438400" y="336804"/>
                  </a:moveTo>
                  <a:lnTo>
                    <a:pt x="2429256" y="301752"/>
                  </a:lnTo>
                  <a:lnTo>
                    <a:pt x="2430780" y="304800"/>
                  </a:lnTo>
                  <a:lnTo>
                    <a:pt x="2506370" y="304800"/>
                  </a:lnTo>
                  <a:lnTo>
                    <a:pt x="2510027" y="320039"/>
                  </a:lnTo>
                  <a:lnTo>
                    <a:pt x="2511903" y="332232"/>
                  </a:lnTo>
                  <a:lnTo>
                    <a:pt x="2438400" y="332232"/>
                  </a:lnTo>
                  <a:lnTo>
                    <a:pt x="2438400" y="336804"/>
                  </a:lnTo>
                  <a:close/>
                </a:path>
                <a:path w="2517775" h="1691639">
                  <a:moveTo>
                    <a:pt x="2442972" y="368808"/>
                  </a:moveTo>
                  <a:lnTo>
                    <a:pt x="2438400" y="332232"/>
                  </a:lnTo>
                  <a:lnTo>
                    <a:pt x="2511903" y="332232"/>
                  </a:lnTo>
                  <a:lnTo>
                    <a:pt x="2516124" y="359663"/>
                  </a:lnTo>
                  <a:lnTo>
                    <a:pt x="2516358" y="365760"/>
                  </a:lnTo>
                  <a:lnTo>
                    <a:pt x="2442972" y="365760"/>
                  </a:lnTo>
                  <a:lnTo>
                    <a:pt x="2442972" y="368808"/>
                  </a:lnTo>
                  <a:close/>
                </a:path>
                <a:path w="2517775" h="1691639">
                  <a:moveTo>
                    <a:pt x="2444496" y="1655064"/>
                  </a:moveTo>
                  <a:lnTo>
                    <a:pt x="2444496" y="400812"/>
                  </a:lnTo>
                  <a:lnTo>
                    <a:pt x="2442972" y="365760"/>
                  </a:lnTo>
                  <a:lnTo>
                    <a:pt x="2516358" y="365760"/>
                  </a:lnTo>
                  <a:lnTo>
                    <a:pt x="2517648" y="399287"/>
                  </a:lnTo>
                  <a:lnTo>
                    <a:pt x="2517648" y="1618488"/>
                  </a:lnTo>
                  <a:lnTo>
                    <a:pt x="2481072" y="1618488"/>
                  </a:lnTo>
                  <a:lnTo>
                    <a:pt x="2444496" y="1655064"/>
                  </a:lnTo>
                  <a:close/>
                </a:path>
                <a:path w="2517775" h="1691639">
                  <a:moveTo>
                    <a:pt x="2444496" y="402336"/>
                  </a:moveTo>
                  <a:lnTo>
                    <a:pt x="2444432" y="400812"/>
                  </a:lnTo>
                  <a:lnTo>
                    <a:pt x="2444496" y="402336"/>
                  </a:lnTo>
                  <a:close/>
                </a:path>
                <a:path w="2517775" h="1691639">
                  <a:moveTo>
                    <a:pt x="73215" y="1290828"/>
                  </a:moveTo>
                  <a:lnTo>
                    <a:pt x="73152" y="1289304"/>
                  </a:lnTo>
                  <a:lnTo>
                    <a:pt x="73215" y="1290828"/>
                  </a:lnTo>
                  <a:close/>
                </a:path>
                <a:path w="2517775" h="1691639">
                  <a:moveTo>
                    <a:pt x="75073" y="1325880"/>
                  </a:moveTo>
                  <a:lnTo>
                    <a:pt x="74676" y="1325880"/>
                  </a:lnTo>
                  <a:lnTo>
                    <a:pt x="74676" y="1322832"/>
                  </a:lnTo>
                  <a:lnTo>
                    <a:pt x="75073" y="1325880"/>
                  </a:lnTo>
                  <a:close/>
                </a:path>
                <a:path w="2517775" h="1691639">
                  <a:moveTo>
                    <a:pt x="80043" y="1357884"/>
                  </a:moveTo>
                  <a:lnTo>
                    <a:pt x="79248" y="1357884"/>
                  </a:lnTo>
                  <a:lnTo>
                    <a:pt x="79248" y="1354836"/>
                  </a:lnTo>
                  <a:lnTo>
                    <a:pt x="80043" y="1357884"/>
                  </a:lnTo>
                  <a:close/>
                </a:path>
                <a:path w="2517775" h="1691639">
                  <a:moveTo>
                    <a:pt x="88392" y="1389888"/>
                  </a:moveTo>
                  <a:lnTo>
                    <a:pt x="86868" y="1386840"/>
                  </a:lnTo>
                  <a:lnTo>
                    <a:pt x="87596" y="1386840"/>
                  </a:lnTo>
                  <a:lnTo>
                    <a:pt x="88392" y="1389888"/>
                  </a:lnTo>
                  <a:close/>
                </a:path>
                <a:path w="2517775" h="1691639">
                  <a:moveTo>
                    <a:pt x="99060" y="1420367"/>
                  </a:moveTo>
                  <a:lnTo>
                    <a:pt x="97536" y="1417320"/>
                  </a:lnTo>
                  <a:lnTo>
                    <a:pt x="97951" y="1417320"/>
                  </a:lnTo>
                  <a:lnTo>
                    <a:pt x="99060" y="1420367"/>
                  </a:lnTo>
                  <a:close/>
                </a:path>
                <a:path w="2517775" h="1691639">
                  <a:moveTo>
                    <a:pt x="113080" y="1447800"/>
                  </a:moveTo>
                  <a:lnTo>
                    <a:pt x="112776" y="1447800"/>
                  </a:lnTo>
                  <a:lnTo>
                    <a:pt x="111252" y="1444751"/>
                  </a:lnTo>
                  <a:lnTo>
                    <a:pt x="113080" y="1447800"/>
                  </a:lnTo>
                  <a:close/>
                </a:path>
                <a:path w="2517775" h="1691639">
                  <a:moveTo>
                    <a:pt x="130261" y="1475232"/>
                  </a:moveTo>
                  <a:lnTo>
                    <a:pt x="129540" y="1475232"/>
                  </a:lnTo>
                  <a:lnTo>
                    <a:pt x="128016" y="1472184"/>
                  </a:lnTo>
                  <a:lnTo>
                    <a:pt x="130261" y="1475232"/>
                  </a:lnTo>
                  <a:close/>
                </a:path>
                <a:path w="2517775" h="1691639">
                  <a:moveTo>
                    <a:pt x="149352" y="1501140"/>
                  </a:moveTo>
                  <a:lnTo>
                    <a:pt x="146304" y="1498092"/>
                  </a:lnTo>
                  <a:lnTo>
                    <a:pt x="147106" y="1498092"/>
                  </a:lnTo>
                  <a:lnTo>
                    <a:pt x="149352" y="1501140"/>
                  </a:lnTo>
                  <a:close/>
                </a:path>
                <a:path w="2517775" h="1691639">
                  <a:moveTo>
                    <a:pt x="170688" y="1524000"/>
                  </a:moveTo>
                  <a:lnTo>
                    <a:pt x="167640" y="1520951"/>
                  </a:lnTo>
                  <a:lnTo>
                    <a:pt x="169209" y="1522429"/>
                  </a:lnTo>
                  <a:lnTo>
                    <a:pt x="170688" y="1524000"/>
                  </a:lnTo>
                  <a:close/>
                </a:path>
                <a:path w="2517775" h="1691639">
                  <a:moveTo>
                    <a:pt x="169209" y="1522429"/>
                  </a:moveTo>
                  <a:lnTo>
                    <a:pt x="167640" y="1520951"/>
                  </a:lnTo>
                  <a:lnTo>
                    <a:pt x="167819" y="1520951"/>
                  </a:lnTo>
                  <a:lnTo>
                    <a:pt x="169209" y="1522429"/>
                  </a:lnTo>
                  <a:close/>
                </a:path>
                <a:path w="2517775" h="1691639">
                  <a:moveTo>
                    <a:pt x="170878" y="1524000"/>
                  </a:moveTo>
                  <a:lnTo>
                    <a:pt x="170688" y="1524000"/>
                  </a:lnTo>
                  <a:lnTo>
                    <a:pt x="169209" y="1522429"/>
                  </a:lnTo>
                  <a:lnTo>
                    <a:pt x="170878" y="1524000"/>
                  </a:lnTo>
                  <a:close/>
                </a:path>
                <a:path w="2517775" h="1691639">
                  <a:moveTo>
                    <a:pt x="194636" y="1545336"/>
                  </a:moveTo>
                  <a:lnTo>
                    <a:pt x="193548" y="1545336"/>
                  </a:lnTo>
                  <a:lnTo>
                    <a:pt x="190500" y="1542288"/>
                  </a:lnTo>
                  <a:lnTo>
                    <a:pt x="194636" y="1545336"/>
                  </a:lnTo>
                  <a:close/>
                </a:path>
                <a:path w="2517775" h="1691639">
                  <a:moveTo>
                    <a:pt x="219456" y="1563624"/>
                  </a:moveTo>
                  <a:lnTo>
                    <a:pt x="216407" y="1562100"/>
                  </a:lnTo>
                  <a:lnTo>
                    <a:pt x="217387" y="1562100"/>
                  </a:lnTo>
                  <a:lnTo>
                    <a:pt x="219456" y="1563624"/>
                  </a:lnTo>
                  <a:close/>
                </a:path>
                <a:path w="2517775" h="1691639">
                  <a:moveTo>
                    <a:pt x="246887" y="1580387"/>
                  </a:moveTo>
                  <a:lnTo>
                    <a:pt x="243840" y="1578863"/>
                  </a:lnTo>
                  <a:lnTo>
                    <a:pt x="244347" y="1578863"/>
                  </a:lnTo>
                  <a:lnTo>
                    <a:pt x="246887" y="1580387"/>
                  </a:lnTo>
                  <a:close/>
                </a:path>
                <a:path w="2517775" h="1691639">
                  <a:moveTo>
                    <a:pt x="275463" y="1594104"/>
                  </a:moveTo>
                  <a:lnTo>
                    <a:pt x="274319" y="1594104"/>
                  </a:lnTo>
                  <a:lnTo>
                    <a:pt x="271272" y="1592580"/>
                  </a:lnTo>
                  <a:lnTo>
                    <a:pt x="275463" y="1594104"/>
                  </a:lnTo>
                  <a:close/>
                </a:path>
                <a:path w="2517775" h="1691639">
                  <a:moveTo>
                    <a:pt x="307593" y="1604772"/>
                  </a:moveTo>
                  <a:lnTo>
                    <a:pt x="304800" y="1604772"/>
                  </a:lnTo>
                  <a:lnTo>
                    <a:pt x="301752" y="1603248"/>
                  </a:lnTo>
                  <a:lnTo>
                    <a:pt x="307593" y="1604772"/>
                  </a:lnTo>
                  <a:close/>
                </a:path>
                <a:path w="2517775" h="1691639">
                  <a:moveTo>
                    <a:pt x="2517648" y="1655064"/>
                  </a:moveTo>
                  <a:lnTo>
                    <a:pt x="2444496" y="1655064"/>
                  </a:lnTo>
                  <a:lnTo>
                    <a:pt x="2481072" y="1618488"/>
                  </a:lnTo>
                  <a:lnTo>
                    <a:pt x="2517648" y="1618488"/>
                  </a:lnTo>
                  <a:lnTo>
                    <a:pt x="2517648" y="1655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9199" y="2497835"/>
              <a:ext cx="2371344" cy="154533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956047" y="2424683"/>
              <a:ext cx="2517775" cy="1691639"/>
            </a:xfrm>
            <a:custGeom>
              <a:avLst/>
              <a:gdLst/>
              <a:ahLst/>
              <a:cxnLst/>
              <a:rect l="l" t="t" r="r" b="b"/>
              <a:pathLst>
                <a:path w="2517775" h="1691639">
                  <a:moveTo>
                    <a:pt x="2517648" y="1691640"/>
                  </a:moveTo>
                  <a:lnTo>
                    <a:pt x="399287" y="1691640"/>
                  </a:lnTo>
                  <a:lnTo>
                    <a:pt x="359663" y="1690116"/>
                  </a:lnTo>
                  <a:lnTo>
                    <a:pt x="320039" y="1684020"/>
                  </a:lnTo>
                  <a:lnTo>
                    <a:pt x="281940" y="1673351"/>
                  </a:lnTo>
                  <a:lnTo>
                    <a:pt x="243840" y="1659636"/>
                  </a:lnTo>
                  <a:lnTo>
                    <a:pt x="176783" y="1623059"/>
                  </a:lnTo>
                  <a:lnTo>
                    <a:pt x="144780" y="1600200"/>
                  </a:lnTo>
                  <a:lnTo>
                    <a:pt x="91440" y="1545336"/>
                  </a:lnTo>
                  <a:lnTo>
                    <a:pt x="68580" y="1514855"/>
                  </a:lnTo>
                  <a:lnTo>
                    <a:pt x="47244" y="1481328"/>
                  </a:lnTo>
                  <a:lnTo>
                    <a:pt x="30480" y="1446276"/>
                  </a:lnTo>
                  <a:lnTo>
                    <a:pt x="16764" y="1409700"/>
                  </a:lnTo>
                  <a:lnTo>
                    <a:pt x="7620" y="1371600"/>
                  </a:lnTo>
                  <a:lnTo>
                    <a:pt x="1524" y="1330451"/>
                  </a:lnTo>
                  <a:lnTo>
                    <a:pt x="0" y="1292351"/>
                  </a:lnTo>
                  <a:lnTo>
                    <a:pt x="0" y="0"/>
                  </a:lnTo>
                  <a:lnTo>
                    <a:pt x="2118360" y="0"/>
                  </a:lnTo>
                  <a:lnTo>
                    <a:pt x="2157984" y="1524"/>
                  </a:lnTo>
                  <a:lnTo>
                    <a:pt x="2197608" y="7620"/>
                  </a:lnTo>
                  <a:lnTo>
                    <a:pt x="2237232" y="18288"/>
                  </a:lnTo>
                  <a:lnTo>
                    <a:pt x="2273808" y="30480"/>
                  </a:lnTo>
                  <a:lnTo>
                    <a:pt x="73152" y="36576"/>
                  </a:lnTo>
                  <a:lnTo>
                    <a:pt x="36576" y="73152"/>
                  </a:lnTo>
                  <a:lnTo>
                    <a:pt x="73152" y="73152"/>
                  </a:lnTo>
                  <a:lnTo>
                    <a:pt x="73215" y="1290828"/>
                  </a:lnTo>
                  <a:lnTo>
                    <a:pt x="74676" y="1325880"/>
                  </a:lnTo>
                  <a:lnTo>
                    <a:pt x="75073" y="1325880"/>
                  </a:lnTo>
                  <a:lnTo>
                    <a:pt x="79248" y="1357884"/>
                  </a:lnTo>
                  <a:lnTo>
                    <a:pt x="80043" y="1357884"/>
                  </a:lnTo>
                  <a:lnTo>
                    <a:pt x="87596" y="1386840"/>
                  </a:lnTo>
                  <a:lnTo>
                    <a:pt x="86868" y="1386840"/>
                  </a:lnTo>
                  <a:lnTo>
                    <a:pt x="97951" y="1417320"/>
                  </a:lnTo>
                  <a:lnTo>
                    <a:pt x="97536" y="1417320"/>
                  </a:lnTo>
                  <a:lnTo>
                    <a:pt x="112776" y="1447800"/>
                  </a:lnTo>
                  <a:lnTo>
                    <a:pt x="113080" y="1447800"/>
                  </a:lnTo>
                  <a:lnTo>
                    <a:pt x="129540" y="1475232"/>
                  </a:lnTo>
                  <a:lnTo>
                    <a:pt x="130261" y="1475232"/>
                  </a:lnTo>
                  <a:lnTo>
                    <a:pt x="147106" y="1498092"/>
                  </a:lnTo>
                  <a:lnTo>
                    <a:pt x="146304" y="1498092"/>
                  </a:lnTo>
                  <a:lnTo>
                    <a:pt x="167819" y="1520951"/>
                  </a:lnTo>
                  <a:lnTo>
                    <a:pt x="167640" y="1520951"/>
                  </a:lnTo>
                  <a:lnTo>
                    <a:pt x="170688" y="1524000"/>
                  </a:lnTo>
                  <a:lnTo>
                    <a:pt x="170878" y="1524000"/>
                  </a:lnTo>
                  <a:lnTo>
                    <a:pt x="193548" y="1545336"/>
                  </a:lnTo>
                  <a:lnTo>
                    <a:pt x="194636" y="1545336"/>
                  </a:lnTo>
                  <a:lnTo>
                    <a:pt x="217387" y="1562100"/>
                  </a:lnTo>
                  <a:lnTo>
                    <a:pt x="216407" y="1562100"/>
                  </a:lnTo>
                  <a:lnTo>
                    <a:pt x="244347" y="1578863"/>
                  </a:lnTo>
                  <a:lnTo>
                    <a:pt x="243840" y="1578863"/>
                  </a:lnTo>
                  <a:lnTo>
                    <a:pt x="274319" y="1594104"/>
                  </a:lnTo>
                  <a:lnTo>
                    <a:pt x="275463" y="1594104"/>
                  </a:lnTo>
                  <a:lnTo>
                    <a:pt x="304800" y="1604772"/>
                  </a:lnTo>
                  <a:lnTo>
                    <a:pt x="307593" y="1604772"/>
                  </a:lnTo>
                  <a:lnTo>
                    <a:pt x="336804" y="1612392"/>
                  </a:lnTo>
                  <a:lnTo>
                    <a:pt x="332232" y="1612392"/>
                  </a:lnTo>
                  <a:lnTo>
                    <a:pt x="368808" y="1616964"/>
                  </a:lnTo>
                  <a:lnTo>
                    <a:pt x="365760" y="1616964"/>
                  </a:lnTo>
                  <a:lnTo>
                    <a:pt x="402336" y="1618488"/>
                  </a:lnTo>
                  <a:lnTo>
                    <a:pt x="2444496" y="1618488"/>
                  </a:lnTo>
                  <a:lnTo>
                    <a:pt x="2444496" y="1655064"/>
                  </a:lnTo>
                  <a:lnTo>
                    <a:pt x="2517648" y="1655064"/>
                  </a:lnTo>
                  <a:lnTo>
                    <a:pt x="2517648" y="1691640"/>
                  </a:lnTo>
                  <a:close/>
                </a:path>
                <a:path w="2517775" h="1691639">
                  <a:moveTo>
                    <a:pt x="73152" y="73152"/>
                  </a:moveTo>
                  <a:lnTo>
                    <a:pt x="36576" y="73152"/>
                  </a:lnTo>
                  <a:lnTo>
                    <a:pt x="73152" y="36576"/>
                  </a:lnTo>
                  <a:lnTo>
                    <a:pt x="73152" y="73152"/>
                  </a:lnTo>
                  <a:close/>
                </a:path>
                <a:path w="2517775" h="1691639">
                  <a:moveTo>
                    <a:pt x="2215896" y="88392"/>
                  </a:moveTo>
                  <a:lnTo>
                    <a:pt x="2180844" y="79248"/>
                  </a:lnTo>
                  <a:lnTo>
                    <a:pt x="2185416" y="79248"/>
                  </a:lnTo>
                  <a:lnTo>
                    <a:pt x="2148840" y="74676"/>
                  </a:lnTo>
                  <a:lnTo>
                    <a:pt x="2151888" y="74676"/>
                  </a:lnTo>
                  <a:lnTo>
                    <a:pt x="2116836" y="73152"/>
                  </a:lnTo>
                  <a:lnTo>
                    <a:pt x="73152" y="73152"/>
                  </a:lnTo>
                  <a:lnTo>
                    <a:pt x="73152" y="36576"/>
                  </a:lnTo>
                  <a:lnTo>
                    <a:pt x="2286554" y="36576"/>
                  </a:lnTo>
                  <a:lnTo>
                    <a:pt x="2308860" y="47244"/>
                  </a:lnTo>
                  <a:lnTo>
                    <a:pt x="2342388" y="68580"/>
                  </a:lnTo>
                  <a:lnTo>
                    <a:pt x="2366772" y="86868"/>
                  </a:lnTo>
                  <a:lnTo>
                    <a:pt x="2212848" y="86868"/>
                  </a:lnTo>
                  <a:lnTo>
                    <a:pt x="2215896" y="88392"/>
                  </a:lnTo>
                  <a:close/>
                </a:path>
                <a:path w="2517775" h="1691639">
                  <a:moveTo>
                    <a:pt x="2246376" y="99060"/>
                  </a:moveTo>
                  <a:lnTo>
                    <a:pt x="2212848" y="86868"/>
                  </a:lnTo>
                  <a:lnTo>
                    <a:pt x="2366772" y="86868"/>
                  </a:lnTo>
                  <a:lnTo>
                    <a:pt x="2372868" y="91440"/>
                  </a:lnTo>
                  <a:lnTo>
                    <a:pt x="2379681" y="97536"/>
                  </a:lnTo>
                  <a:lnTo>
                    <a:pt x="2243328" y="97536"/>
                  </a:lnTo>
                  <a:lnTo>
                    <a:pt x="2246376" y="99060"/>
                  </a:lnTo>
                  <a:close/>
                </a:path>
                <a:path w="2517775" h="1691639">
                  <a:moveTo>
                    <a:pt x="2272869" y="111603"/>
                  </a:moveTo>
                  <a:lnTo>
                    <a:pt x="2243328" y="97536"/>
                  </a:lnTo>
                  <a:lnTo>
                    <a:pt x="2379681" y="97536"/>
                  </a:lnTo>
                  <a:lnTo>
                    <a:pt x="2395010" y="111252"/>
                  </a:lnTo>
                  <a:lnTo>
                    <a:pt x="2272284" y="111252"/>
                  </a:lnTo>
                  <a:lnTo>
                    <a:pt x="2272869" y="111603"/>
                  </a:lnTo>
                  <a:close/>
                </a:path>
                <a:path w="2517775" h="1691639">
                  <a:moveTo>
                    <a:pt x="2275332" y="112776"/>
                  </a:moveTo>
                  <a:lnTo>
                    <a:pt x="2272869" y="111603"/>
                  </a:lnTo>
                  <a:lnTo>
                    <a:pt x="2272284" y="111252"/>
                  </a:lnTo>
                  <a:lnTo>
                    <a:pt x="2275332" y="112776"/>
                  </a:lnTo>
                  <a:close/>
                </a:path>
                <a:path w="2517775" h="1691639">
                  <a:moveTo>
                    <a:pt x="2396714" y="112776"/>
                  </a:moveTo>
                  <a:lnTo>
                    <a:pt x="2275332" y="112776"/>
                  </a:lnTo>
                  <a:lnTo>
                    <a:pt x="2272284" y="111252"/>
                  </a:lnTo>
                  <a:lnTo>
                    <a:pt x="2395010" y="111252"/>
                  </a:lnTo>
                  <a:lnTo>
                    <a:pt x="2396714" y="112776"/>
                  </a:lnTo>
                  <a:close/>
                </a:path>
                <a:path w="2517775" h="1691639">
                  <a:moveTo>
                    <a:pt x="2412091" y="129540"/>
                  </a:moveTo>
                  <a:lnTo>
                    <a:pt x="2302764" y="129540"/>
                  </a:lnTo>
                  <a:lnTo>
                    <a:pt x="2272869" y="111603"/>
                  </a:lnTo>
                  <a:lnTo>
                    <a:pt x="2275332" y="112776"/>
                  </a:lnTo>
                  <a:lnTo>
                    <a:pt x="2396714" y="112776"/>
                  </a:lnTo>
                  <a:lnTo>
                    <a:pt x="2401824" y="117348"/>
                  </a:lnTo>
                  <a:lnTo>
                    <a:pt x="2412091" y="129540"/>
                  </a:lnTo>
                  <a:close/>
                </a:path>
                <a:path w="2517775" h="1691639">
                  <a:moveTo>
                    <a:pt x="2327148" y="149352"/>
                  </a:moveTo>
                  <a:lnTo>
                    <a:pt x="2299716" y="128016"/>
                  </a:lnTo>
                  <a:lnTo>
                    <a:pt x="2302764" y="129540"/>
                  </a:lnTo>
                  <a:lnTo>
                    <a:pt x="2412091" y="129540"/>
                  </a:lnTo>
                  <a:lnTo>
                    <a:pt x="2426208" y="146304"/>
                  </a:lnTo>
                  <a:lnTo>
                    <a:pt x="2324100" y="146304"/>
                  </a:lnTo>
                  <a:lnTo>
                    <a:pt x="2327148" y="149352"/>
                  </a:lnTo>
                  <a:close/>
                </a:path>
                <a:path w="2517775" h="1691639">
                  <a:moveTo>
                    <a:pt x="2350008" y="170688"/>
                  </a:moveTo>
                  <a:lnTo>
                    <a:pt x="2324100" y="146304"/>
                  </a:lnTo>
                  <a:lnTo>
                    <a:pt x="2426208" y="146304"/>
                  </a:lnTo>
                  <a:lnTo>
                    <a:pt x="2443276" y="167640"/>
                  </a:lnTo>
                  <a:lnTo>
                    <a:pt x="2348484" y="167640"/>
                  </a:lnTo>
                  <a:lnTo>
                    <a:pt x="2350008" y="170688"/>
                  </a:lnTo>
                  <a:close/>
                </a:path>
                <a:path w="2517775" h="1691639">
                  <a:moveTo>
                    <a:pt x="2460497" y="193548"/>
                  </a:moveTo>
                  <a:lnTo>
                    <a:pt x="2371344" y="193548"/>
                  </a:lnTo>
                  <a:lnTo>
                    <a:pt x="2348484" y="167640"/>
                  </a:lnTo>
                  <a:lnTo>
                    <a:pt x="2443276" y="167640"/>
                  </a:lnTo>
                  <a:lnTo>
                    <a:pt x="2450592" y="176783"/>
                  </a:lnTo>
                  <a:lnTo>
                    <a:pt x="2460497" y="193548"/>
                  </a:lnTo>
                  <a:close/>
                </a:path>
                <a:path w="2517775" h="1691639">
                  <a:moveTo>
                    <a:pt x="2389632" y="219456"/>
                  </a:moveTo>
                  <a:lnTo>
                    <a:pt x="2368296" y="190500"/>
                  </a:lnTo>
                  <a:lnTo>
                    <a:pt x="2371344" y="193548"/>
                  </a:lnTo>
                  <a:lnTo>
                    <a:pt x="2460497" y="193548"/>
                  </a:lnTo>
                  <a:lnTo>
                    <a:pt x="2470403" y="210312"/>
                  </a:lnTo>
                  <a:lnTo>
                    <a:pt x="2473451" y="216407"/>
                  </a:lnTo>
                  <a:lnTo>
                    <a:pt x="2388108" y="216407"/>
                  </a:lnTo>
                  <a:lnTo>
                    <a:pt x="2389632" y="219456"/>
                  </a:lnTo>
                  <a:close/>
                </a:path>
                <a:path w="2517775" h="1691639">
                  <a:moveTo>
                    <a:pt x="2406395" y="246887"/>
                  </a:moveTo>
                  <a:lnTo>
                    <a:pt x="2388108" y="216407"/>
                  </a:lnTo>
                  <a:lnTo>
                    <a:pt x="2473451" y="216407"/>
                  </a:lnTo>
                  <a:lnTo>
                    <a:pt x="2487168" y="243840"/>
                  </a:lnTo>
                  <a:lnTo>
                    <a:pt x="2404872" y="243840"/>
                  </a:lnTo>
                  <a:lnTo>
                    <a:pt x="2406395" y="246887"/>
                  </a:lnTo>
                  <a:close/>
                </a:path>
                <a:path w="2517775" h="1691639">
                  <a:moveTo>
                    <a:pt x="2488265" y="246888"/>
                  </a:moveTo>
                  <a:lnTo>
                    <a:pt x="2406395" y="246887"/>
                  </a:lnTo>
                  <a:lnTo>
                    <a:pt x="2404872" y="243840"/>
                  </a:lnTo>
                  <a:lnTo>
                    <a:pt x="2487168" y="243840"/>
                  </a:lnTo>
                  <a:lnTo>
                    <a:pt x="2488265" y="246888"/>
                  </a:lnTo>
                  <a:close/>
                </a:path>
                <a:path w="2517775" h="1691639">
                  <a:moveTo>
                    <a:pt x="2498140" y="274319"/>
                  </a:moveTo>
                  <a:lnTo>
                    <a:pt x="2420112" y="274319"/>
                  </a:lnTo>
                  <a:lnTo>
                    <a:pt x="2406395" y="246887"/>
                  </a:lnTo>
                  <a:lnTo>
                    <a:pt x="2488265" y="246888"/>
                  </a:lnTo>
                  <a:lnTo>
                    <a:pt x="2498140" y="274319"/>
                  </a:lnTo>
                  <a:close/>
                </a:path>
                <a:path w="2517775" h="1691639">
                  <a:moveTo>
                    <a:pt x="2506370" y="304800"/>
                  </a:moveTo>
                  <a:lnTo>
                    <a:pt x="2430780" y="304800"/>
                  </a:lnTo>
                  <a:lnTo>
                    <a:pt x="2418588" y="271272"/>
                  </a:lnTo>
                  <a:lnTo>
                    <a:pt x="2420112" y="274319"/>
                  </a:lnTo>
                  <a:lnTo>
                    <a:pt x="2498140" y="274319"/>
                  </a:lnTo>
                  <a:lnTo>
                    <a:pt x="2500884" y="281940"/>
                  </a:lnTo>
                  <a:lnTo>
                    <a:pt x="2506370" y="304800"/>
                  </a:lnTo>
                  <a:close/>
                </a:path>
                <a:path w="2517775" h="1691639">
                  <a:moveTo>
                    <a:pt x="2438400" y="336804"/>
                  </a:moveTo>
                  <a:lnTo>
                    <a:pt x="2429256" y="301752"/>
                  </a:lnTo>
                  <a:lnTo>
                    <a:pt x="2430780" y="304800"/>
                  </a:lnTo>
                  <a:lnTo>
                    <a:pt x="2506370" y="304800"/>
                  </a:lnTo>
                  <a:lnTo>
                    <a:pt x="2510027" y="320039"/>
                  </a:lnTo>
                  <a:lnTo>
                    <a:pt x="2511903" y="332232"/>
                  </a:lnTo>
                  <a:lnTo>
                    <a:pt x="2438400" y="332232"/>
                  </a:lnTo>
                  <a:lnTo>
                    <a:pt x="2438400" y="336804"/>
                  </a:lnTo>
                  <a:close/>
                </a:path>
                <a:path w="2517775" h="1691639">
                  <a:moveTo>
                    <a:pt x="2442972" y="368808"/>
                  </a:moveTo>
                  <a:lnTo>
                    <a:pt x="2438400" y="332232"/>
                  </a:lnTo>
                  <a:lnTo>
                    <a:pt x="2511903" y="332232"/>
                  </a:lnTo>
                  <a:lnTo>
                    <a:pt x="2516124" y="359663"/>
                  </a:lnTo>
                  <a:lnTo>
                    <a:pt x="2516358" y="365760"/>
                  </a:lnTo>
                  <a:lnTo>
                    <a:pt x="2442972" y="365760"/>
                  </a:lnTo>
                  <a:lnTo>
                    <a:pt x="2442972" y="368808"/>
                  </a:lnTo>
                  <a:close/>
                </a:path>
                <a:path w="2517775" h="1691639">
                  <a:moveTo>
                    <a:pt x="2444496" y="1655064"/>
                  </a:moveTo>
                  <a:lnTo>
                    <a:pt x="2444496" y="400812"/>
                  </a:lnTo>
                  <a:lnTo>
                    <a:pt x="2442972" y="365760"/>
                  </a:lnTo>
                  <a:lnTo>
                    <a:pt x="2516358" y="365760"/>
                  </a:lnTo>
                  <a:lnTo>
                    <a:pt x="2517648" y="399287"/>
                  </a:lnTo>
                  <a:lnTo>
                    <a:pt x="2517648" y="1618488"/>
                  </a:lnTo>
                  <a:lnTo>
                    <a:pt x="2481072" y="1618488"/>
                  </a:lnTo>
                  <a:lnTo>
                    <a:pt x="2444496" y="1655064"/>
                  </a:lnTo>
                  <a:close/>
                </a:path>
                <a:path w="2517775" h="1691639">
                  <a:moveTo>
                    <a:pt x="2444496" y="402336"/>
                  </a:moveTo>
                  <a:lnTo>
                    <a:pt x="2444432" y="400812"/>
                  </a:lnTo>
                  <a:lnTo>
                    <a:pt x="2444496" y="402336"/>
                  </a:lnTo>
                  <a:close/>
                </a:path>
                <a:path w="2517775" h="1691639">
                  <a:moveTo>
                    <a:pt x="73215" y="1290828"/>
                  </a:moveTo>
                  <a:lnTo>
                    <a:pt x="73152" y="1289304"/>
                  </a:lnTo>
                  <a:lnTo>
                    <a:pt x="73215" y="1290828"/>
                  </a:lnTo>
                  <a:close/>
                </a:path>
                <a:path w="2517775" h="1691639">
                  <a:moveTo>
                    <a:pt x="75073" y="1325880"/>
                  </a:moveTo>
                  <a:lnTo>
                    <a:pt x="74676" y="1325880"/>
                  </a:lnTo>
                  <a:lnTo>
                    <a:pt x="74676" y="1322832"/>
                  </a:lnTo>
                  <a:lnTo>
                    <a:pt x="75073" y="1325880"/>
                  </a:lnTo>
                  <a:close/>
                </a:path>
                <a:path w="2517775" h="1691639">
                  <a:moveTo>
                    <a:pt x="80043" y="1357884"/>
                  </a:moveTo>
                  <a:lnTo>
                    <a:pt x="79248" y="1357884"/>
                  </a:lnTo>
                  <a:lnTo>
                    <a:pt x="79248" y="1354836"/>
                  </a:lnTo>
                  <a:lnTo>
                    <a:pt x="80043" y="1357884"/>
                  </a:lnTo>
                  <a:close/>
                </a:path>
                <a:path w="2517775" h="1691639">
                  <a:moveTo>
                    <a:pt x="88392" y="1389888"/>
                  </a:moveTo>
                  <a:lnTo>
                    <a:pt x="86868" y="1386840"/>
                  </a:lnTo>
                  <a:lnTo>
                    <a:pt x="87596" y="1386840"/>
                  </a:lnTo>
                  <a:lnTo>
                    <a:pt x="88392" y="1389888"/>
                  </a:lnTo>
                  <a:close/>
                </a:path>
                <a:path w="2517775" h="1691639">
                  <a:moveTo>
                    <a:pt x="99060" y="1420367"/>
                  </a:moveTo>
                  <a:lnTo>
                    <a:pt x="97536" y="1417320"/>
                  </a:lnTo>
                  <a:lnTo>
                    <a:pt x="97951" y="1417320"/>
                  </a:lnTo>
                  <a:lnTo>
                    <a:pt x="99060" y="1420367"/>
                  </a:lnTo>
                  <a:close/>
                </a:path>
                <a:path w="2517775" h="1691639">
                  <a:moveTo>
                    <a:pt x="113080" y="1447800"/>
                  </a:moveTo>
                  <a:lnTo>
                    <a:pt x="112776" y="1447800"/>
                  </a:lnTo>
                  <a:lnTo>
                    <a:pt x="111252" y="1444751"/>
                  </a:lnTo>
                  <a:lnTo>
                    <a:pt x="113080" y="1447800"/>
                  </a:lnTo>
                  <a:close/>
                </a:path>
                <a:path w="2517775" h="1691639">
                  <a:moveTo>
                    <a:pt x="130261" y="1475232"/>
                  </a:moveTo>
                  <a:lnTo>
                    <a:pt x="129540" y="1475232"/>
                  </a:lnTo>
                  <a:lnTo>
                    <a:pt x="128016" y="1472184"/>
                  </a:lnTo>
                  <a:lnTo>
                    <a:pt x="130261" y="1475232"/>
                  </a:lnTo>
                  <a:close/>
                </a:path>
                <a:path w="2517775" h="1691639">
                  <a:moveTo>
                    <a:pt x="149352" y="1501140"/>
                  </a:moveTo>
                  <a:lnTo>
                    <a:pt x="146304" y="1498092"/>
                  </a:lnTo>
                  <a:lnTo>
                    <a:pt x="147106" y="1498092"/>
                  </a:lnTo>
                  <a:lnTo>
                    <a:pt x="149352" y="1501140"/>
                  </a:lnTo>
                  <a:close/>
                </a:path>
                <a:path w="2517775" h="1691639">
                  <a:moveTo>
                    <a:pt x="170688" y="1524000"/>
                  </a:moveTo>
                  <a:lnTo>
                    <a:pt x="167640" y="1520951"/>
                  </a:lnTo>
                  <a:lnTo>
                    <a:pt x="169209" y="1522429"/>
                  </a:lnTo>
                  <a:lnTo>
                    <a:pt x="170688" y="1524000"/>
                  </a:lnTo>
                  <a:close/>
                </a:path>
                <a:path w="2517775" h="1691639">
                  <a:moveTo>
                    <a:pt x="169209" y="1522429"/>
                  </a:moveTo>
                  <a:lnTo>
                    <a:pt x="167640" y="1520951"/>
                  </a:lnTo>
                  <a:lnTo>
                    <a:pt x="167819" y="1520951"/>
                  </a:lnTo>
                  <a:lnTo>
                    <a:pt x="169209" y="1522429"/>
                  </a:lnTo>
                  <a:close/>
                </a:path>
                <a:path w="2517775" h="1691639">
                  <a:moveTo>
                    <a:pt x="170878" y="1524000"/>
                  </a:moveTo>
                  <a:lnTo>
                    <a:pt x="170688" y="1524000"/>
                  </a:lnTo>
                  <a:lnTo>
                    <a:pt x="169209" y="1522429"/>
                  </a:lnTo>
                  <a:lnTo>
                    <a:pt x="170878" y="1524000"/>
                  </a:lnTo>
                  <a:close/>
                </a:path>
                <a:path w="2517775" h="1691639">
                  <a:moveTo>
                    <a:pt x="194636" y="1545336"/>
                  </a:moveTo>
                  <a:lnTo>
                    <a:pt x="193548" y="1545336"/>
                  </a:lnTo>
                  <a:lnTo>
                    <a:pt x="190500" y="1542288"/>
                  </a:lnTo>
                  <a:lnTo>
                    <a:pt x="194636" y="1545336"/>
                  </a:lnTo>
                  <a:close/>
                </a:path>
                <a:path w="2517775" h="1691639">
                  <a:moveTo>
                    <a:pt x="219456" y="1563624"/>
                  </a:moveTo>
                  <a:lnTo>
                    <a:pt x="216407" y="1562100"/>
                  </a:lnTo>
                  <a:lnTo>
                    <a:pt x="217387" y="1562100"/>
                  </a:lnTo>
                  <a:lnTo>
                    <a:pt x="219456" y="1563624"/>
                  </a:lnTo>
                  <a:close/>
                </a:path>
                <a:path w="2517775" h="1691639">
                  <a:moveTo>
                    <a:pt x="246887" y="1580387"/>
                  </a:moveTo>
                  <a:lnTo>
                    <a:pt x="243840" y="1578863"/>
                  </a:lnTo>
                  <a:lnTo>
                    <a:pt x="244347" y="1578863"/>
                  </a:lnTo>
                  <a:lnTo>
                    <a:pt x="246887" y="1580387"/>
                  </a:lnTo>
                  <a:close/>
                </a:path>
                <a:path w="2517775" h="1691639">
                  <a:moveTo>
                    <a:pt x="275463" y="1594104"/>
                  </a:moveTo>
                  <a:lnTo>
                    <a:pt x="274319" y="1594104"/>
                  </a:lnTo>
                  <a:lnTo>
                    <a:pt x="271272" y="1592580"/>
                  </a:lnTo>
                  <a:lnTo>
                    <a:pt x="275463" y="1594104"/>
                  </a:lnTo>
                  <a:close/>
                </a:path>
                <a:path w="2517775" h="1691639">
                  <a:moveTo>
                    <a:pt x="307593" y="1604772"/>
                  </a:moveTo>
                  <a:lnTo>
                    <a:pt x="304800" y="1604772"/>
                  </a:lnTo>
                  <a:lnTo>
                    <a:pt x="301752" y="1603248"/>
                  </a:lnTo>
                  <a:lnTo>
                    <a:pt x="307593" y="1604772"/>
                  </a:lnTo>
                  <a:close/>
                </a:path>
                <a:path w="2517775" h="1691639">
                  <a:moveTo>
                    <a:pt x="2517648" y="1655064"/>
                  </a:moveTo>
                  <a:lnTo>
                    <a:pt x="2444496" y="1655064"/>
                  </a:lnTo>
                  <a:lnTo>
                    <a:pt x="2481072" y="1618488"/>
                  </a:lnTo>
                  <a:lnTo>
                    <a:pt x="2517648" y="1618488"/>
                  </a:lnTo>
                  <a:lnTo>
                    <a:pt x="2517648" y="1655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5279136" y="4245864"/>
            <a:ext cx="4067810" cy="2052955"/>
            <a:chOff x="5279136" y="4245864"/>
            <a:chExt cx="4067810" cy="2052955"/>
          </a:xfrm>
        </p:grpSpPr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2288" y="4319016"/>
              <a:ext cx="3921251" cy="1906523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279136" y="4245864"/>
              <a:ext cx="4067810" cy="2052955"/>
            </a:xfrm>
            <a:custGeom>
              <a:avLst/>
              <a:gdLst/>
              <a:ahLst/>
              <a:cxnLst/>
              <a:rect l="l" t="t" r="r" b="b"/>
              <a:pathLst>
                <a:path w="4067809" h="2052954">
                  <a:moveTo>
                    <a:pt x="3677412" y="2052828"/>
                  </a:moveTo>
                  <a:lnTo>
                    <a:pt x="0" y="2052828"/>
                  </a:lnTo>
                  <a:lnTo>
                    <a:pt x="0" y="388620"/>
                  </a:lnTo>
                  <a:lnTo>
                    <a:pt x="1524" y="350520"/>
                  </a:lnTo>
                  <a:lnTo>
                    <a:pt x="7619" y="312419"/>
                  </a:lnTo>
                  <a:lnTo>
                    <a:pt x="18287" y="274319"/>
                  </a:lnTo>
                  <a:lnTo>
                    <a:pt x="47243" y="204216"/>
                  </a:lnTo>
                  <a:lnTo>
                    <a:pt x="89915" y="141732"/>
                  </a:lnTo>
                  <a:lnTo>
                    <a:pt x="141731" y="88392"/>
                  </a:lnTo>
                  <a:lnTo>
                    <a:pt x="204215" y="47244"/>
                  </a:lnTo>
                  <a:lnTo>
                    <a:pt x="239267" y="30480"/>
                  </a:lnTo>
                  <a:lnTo>
                    <a:pt x="275843" y="16764"/>
                  </a:lnTo>
                  <a:lnTo>
                    <a:pt x="352044" y="1524"/>
                  </a:lnTo>
                  <a:lnTo>
                    <a:pt x="390144" y="0"/>
                  </a:lnTo>
                  <a:lnTo>
                    <a:pt x="4067555" y="0"/>
                  </a:lnTo>
                  <a:lnTo>
                    <a:pt x="4067555" y="36576"/>
                  </a:lnTo>
                  <a:lnTo>
                    <a:pt x="3994404" y="36576"/>
                  </a:lnTo>
                  <a:lnTo>
                    <a:pt x="3994404" y="73152"/>
                  </a:lnTo>
                  <a:lnTo>
                    <a:pt x="391668" y="73152"/>
                  </a:lnTo>
                  <a:lnTo>
                    <a:pt x="356616" y="74676"/>
                  </a:lnTo>
                  <a:lnTo>
                    <a:pt x="361188" y="74676"/>
                  </a:lnTo>
                  <a:lnTo>
                    <a:pt x="326136" y="79248"/>
                  </a:lnTo>
                  <a:lnTo>
                    <a:pt x="329184" y="79248"/>
                  </a:lnTo>
                  <a:lnTo>
                    <a:pt x="301243" y="86868"/>
                  </a:lnTo>
                  <a:lnTo>
                    <a:pt x="298703" y="86868"/>
                  </a:lnTo>
                  <a:lnTo>
                    <a:pt x="265175" y="99060"/>
                  </a:lnTo>
                  <a:lnTo>
                    <a:pt x="266547" y="99060"/>
                  </a:lnTo>
                  <a:lnTo>
                    <a:pt x="244144" y="109728"/>
                  </a:lnTo>
                  <a:lnTo>
                    <a:pt x="240791" y="109728"/>
                  </a:lnTo>
                  <a:lnTo>
                    <a:pt x="211836" y="128016"/>
                  </a:lnTo>
                  <a:lnTo>
                    <a:pt x="212773" y="128016"/>
                  </a:lnTo>
                  <a:lnTo>
                    <a:pt x="187451" y="146304"/>
                  </a:lnTo>
                  <a:lnTo>
                    <a:pt x="188772" y="146304"/>
                  </a:lnTo>
                  <a:lnTo>
                    <a:pt x="168046" y="164592"/>
                  </a:lnTo>
                  <a:lnTo>
                    <a:pt x="167639" y="164592"/>
                  </a:lnTo>
                  <a:lnTo>
                    <a:pt x="164591" y="167640"/>
                  </a:lnTo>
                  <a:lnTo>
                    <a:pt x="164950" y="167640"/>
                  </a:lnTo>
                  <a:lnTo>
                    <a:pt x="144779" y="190500"/>
                  </a:lnTo>
                  <a:lnTo>
                    <a:pt x="145457" y="190500"/>
                  </a:lnTo>
                  <a:lnTo>
                    <a:pt x="128862" y="211836"/>
                  </a:lnTo>
                  <a:lnTo>
                    <a:pt x="128015" y="211836"/>
                  </a:lnTo>
                  <a:lnTo>
                    <a:pt x="113016" y="237743"/>
                  </a:lnTo>
                  <a:lnTo>
                    <a:pt x="112775" y="237743"/>
                  </a:lnTo>
                  <a:lnTo>
                    <a:pt x="97536" y="268224"/>
                  </a:lnTo>
                  <a:lnTo>
                    <a:pt x="97898" y="268224"/>
                  </a:lnTo>
                  <a:lnTo>
                    <a:pt x="86867" y="297180"/>
                  </a:lnTo>
                  <a:lnTo>
                    <a:pt x="87596" y="297180"/>
                  </a:lnTo>
                  <a:lnTo>
                    <a:pt x="79248" y="329184"/>
                  </a:lnTo>
                  <a:lnTo>
                    <a:pt x="79976" y="329184"/>
                  </a:lnTo>
                  <a:lnTo>
                    <a:pt x="75206" y="356616"/>
                  </a:lnTo>
                  <a:lnTo>
                    <a:pt x="74676" y="356616"/>
                  </a:lnTo>
                  <a:lnTo>
                    <a:pt x="73218" y="390144"/>
                  </a:lnTo>
                  <a:lnTo>
                    <a:pt x="73152" y="1979676"/>
                  </a:lnTo>
                  <a:lnTo>
                    <a:pt x="36576" y="1979676"/>
                  </a:lnTo>
                  <a:lnTo>
                    <a:pt x="73152" y="2016251"/>
                  </a:lnTo>
                  <a:lnTo>
                    <a:pt x="3842309" y="2016251"/>
                  </a:lnTo>
                  <a:lnTo>
                    <a:pt x="3828288" y="2022348"/>
                  </a:lnTo>
                  <a:lnTo>
                    <a:pt x="3791712" y="2036064"/>
                  </a:lnTo>
                  <a:lnTo>
                    <a:pt x="3755136" y="2045208"/>
                  </a:lnTo>
                  <a:lnTo>
                    <a:pt x="3715512" y="2051304"/>
                  </a:lnTo>
                  <a:lnTo>
                    <a:pt x="3677412" y="2052828"/>
                  </a:lnTo>
                  <a:close/>
                </a:path>
                <a:path w="4067809" h="2052954">
                  <a:moveTo>
                    <a:pt x="4067555" y="1662684"/>
                  </a:moveTo>
                  <a:lnTo>
                    <a:pt x="3994404" y="1662684"/>
                  </a:lnTo>
                  <a:lnTo>
                    <a:pt x="3994404" y="36576"/>
                  </a:lnTo>
                  <a:lnTo>
                    <a:pt x="4030980" y="73152"/>
                  </a:lnTo>
                  <a:lnTo>
                    <a:pt x="4067555" y="73152"/>
                  </a:lnTo>
                  <a:lnTo>
                    <a:pt x="4067555" y="1662684"/>
                  </a:lnTo>
                  <a:close/>
                </a:path>
                <a:path w="4067809" h="2052954">
                  <a:moveTo>
                    <a:pt x="4067555" y="73152"/>
                  </a:moveTo>
                  <a:lnTo>
                    <a:pt x="4030980" y="73152"/>
                  </a:lnTo>
                  <a:lnTo>
                    <a:pt x="3994404" y="36576"/>
                  </a:lnTo>
                  <a:lnTo>
                    <a:pt x="4067555" y="36576"/>
                  </a:lnTo>
                  <a:lnTo>
                    <a:pt x="4067555" y="73152"/>
                  </a:lnTo>
                  <a:close/>
                </a:path>
                <a:path w="4067809" h="2052954">
                  <a:moveTo>
                    <a:pt x="295655" y="88392"/>
                  </a:moveTo>
                  <a:lnTo>
                    <a:pt x="298703" y="86868"/>
                  </a:lnTo>
                  <a:lnTo>
                    <a:pt x="301243" y="86868"/>
                  </a:lnTo>
                  <a:lnTo>
                    <a:pt x="295655" y="88392"/>
                  </a:lnTo>
                  <a:close/>
                </a:path>
                <a:path w="4067809" h="2052954">
                  <a:moveTo>
                    <a:pt x="266547" y="99060"/>
                  </a:moveTo>
                  <a:lnTo>
                    <a:pt x="265175" y="99060"/>
                  </a:lnTo>
                  <a:lnTo>
                    <a:pt x="269747" y="97536"/>
                  </a:lnTo>
                  <a:lnTo>
                    <a:pt x="266547" y="99060"/>
                  </a:lnTo>
                  <a:close/>
                </a:path>
                <a:path w="4067809" h="2052954">
                  <a:moveTo>
                    <a:pt x="237743" y="112776"/>
                  </a:moveTo>
                  <a:lnTo>
                    <a:pt x="240791" y="109728"/>
                  </a:lnTo>
                  <a:lnTo>
                    <a:pt x="244144" y="109728"/>
                  </a:lnTo>
                  <a:lnTo>
                    <a:pt x="237743" y="112776"/>
                  </a:lnTo>
                  <a:close/>
                </a:path>
                <a:path w="4067809" h="2052954">
                  <a:moveTo>
                    <a:pt x="212773" y="128016"/>
                  </a:moveTo>
                  <a:lnTo>
                    <a:pt x="211836" y="128016"/>
                  </a:lnTo>
                  <a:lnTo>
                    <a:pt x="214883" y="126492"/>
                  </a:lnTo>
                  <a:lnTo>
                    <a:pt x="212773" y="128016"/>
                  </a:lnTo>
                  <a:close/>
                </a:path>
                <a:path w="4067809" h="2052954">
                  <a:moveTo>
                    <a:pt x="188772" y="146304"/>
                  </a:moveTo>
                  <a:lnTo>
                    <a:pt x="187451" y="146304"/>
                  </a:lnTo>
                  <a:lnTo>
                    <a:pt x="190500" y="144780"/>
                  </a:lnTo>
                  <a:lnTo>
                    <a:pt x="188772" y="146304"/>
                  </a:lnTo>
                  <a:close/>
                </a:path>
                <a:path w="4067809" h="2052954">
                  <a:moveTo>
                    <a:pt x="164591" y="167640"/>
                  </a:moveTo>
                  <a:lnTo>
                    <a:pt x="167639" y="164592"/>
                  </a:lnTo>
                  <a:lnTo>
                    <a:pt x="166211" y="166211"/>
                  </a:lnTo>
                  <a:lnTo>
                    <a:pt x="164591" y="167640"/>
                  </a:lnTo>
                  <a:close/>
                </a:path>
                <a:path w="4067809" h="2052954">
                  <a:moveTo>
                    <a:pt x="166211" y="166211"/>
                  </a:moveTo>
                  <a:lnTo>
                    <a:pt x="167639" y="164592"/>
                  </a:lnTo>
                  <a:lnTo>
                    <a:pt x="168046" y="164592"/>
                  </a:lnTo>
                  <a:lnTo>
                    <a:pt x="166211" y="166211"/>
                  </a:lnTo>
                  <a:close/>
                </a:path>
                <a:path w="4067809" h="2052954">
                  <a:moveTo>
                    <a:pt x="164950" y="167640"/>
                  </a:moveTo>
                  <a:lnTo>
                    <a:pt x="164591" y="167640"/>
                  </a:lnTo>
                  <a:lnTo>
                    <a:pt x="166211" y="166211"/>
                  </a:lnTo>
                  <a:lnTo>
                    <a:pt x="164950" y="167640"/>
                  </a:lnTo>
                  <a:close/>
                </a:path>
                <a:path w="4067809" h="2052954">
                  <a:moveTo>
                    <a:pt x="145457" y="190500"/>
                  </a:moveTo>
                  <a:lnTo>
                    <a:pt x="144779" y="190500"/>
                  </a:lnTo>
                  <a:lnTo>
                    <a:pt x="147827" y="187452"/>
                  </a:lnTo>
                  <a:lnTo>
                    <a:pt x="145457" y="190500"/>
                  </a:lnTo>
                  <a:close/>
                </a:path>
                <a:path w="4067809" h="2052954">
                  <a:moveTo>
                    <a:pt x="126491" y="214883"/>
                  </a:moveTo>
                  <a:lnTo>
                    <a:pt x="128015" y="211836"/>
                  </a:lnTo>
                  <a:lnTo>
                    <a:pt x="128862" y="211836"/>
                  </a:lnTo>
                  <a:lnTo>
                    <a:pt x="126491" y="214883"/>
                  </a:lnTo>
                  <a:close/>
                </a:path>
                <a:path w="4067809" h="2052954">
                  <a:moveTo>
                    <a:pt x="111251" y="240792"/>
                  </a:moveTo>
                  <a:lnTo>
                    <a:pt x="112775" y="237743"/>
                  </a:lnTo>
                  <a:lnTo>
                    <a:pt x="113016" y="237743"/>
                  </a:lnTo>
                  <a:lnTo>
                    <a:pt x="111251" y="240792"/>
                  </a:lnTo>
                  <a:close/>
                </a:path>
                <a:path w="4067809" h="2052954">
                  <a:moveTo>
                    <a:pt x="97898" y="268224"/>
                  </a:moveTo>
                  <a:lnTo>
                    <a:pt x="97536" y="268224"/>
                  </a:lnTo>
                  <a:lnTo>
                    <a:pt x="99059" y="265176"/>
                  </a:lnTo>
                  <a:lnTo>
                    <a:pt x="97898" y="268224"/>
                  </a:lnTo>
                  <a:close/>
                </a:path>
                <a:path w="4067809" h="2052954">
                  <a:moveTo>
                    <a:pt x="87596" y="297180"/>
                  </a:moveTo>
                  <a:lnTo>
                    <a:pt x="86867" y="297180"/>
                  </a:lnTo>
                  <a:lnTo>
                    <a:pt x="88391" y="294131"/>
                  </a:lnTo>
                  <a:lnTo>
                    <a:pt x="87596" y="297180"/>
                  </a:lnTo>
                  <a:close/>
                </a:path>
                <a:path w="4067809" h="2052954">
                  <a:moveTo>
                    <a:pt x="79976" y="329184"/>
                  </a:moveTo>
                  <a:lnTo>
                    <a:pt x="79248" y="329184"/>
                  </a:lnTo>
                  <a:lnTo>
                    <a:pt x="80771" y="324612"/>
                  </a:lnTo>
                  <a:lnTo>
                    <a:pt x="79976" y="329184"/>
                  </a:lnTo>
                  <a:close/>
                </a:path>
                <a:path w="4067809" h="2052954">
                  <a:moveTo>
                    <a:pt x="74676" y="359663"/>
                  </a:moveTo>
                  <a:lnTo>
                    <a:pt x="74676" y="356616"/>
                  </a:lnTo>
                  <a:lnTo>
                    <a:pt x="75206" y="356616"/>
                  </a:lnTo>
                  <a:lnTo>
                    <a:pt x="74676" y="359663"/>
                  </a:lnTo>
                  <a:close/>
                </a:path>
                <a:path w="4067809" h="2052954">
                  <a:moveTo>
                    <a:pt x="73152" y="391668"/>
                  </a:moveTo>
                  <a:lnTo>
                    <a:pt x="73152" y="390144"/>
                  </a:lnTo>
                  <a:lnTo>
                    <a:pt x="73152" y="391668"/>
                  </a:lnTo>
                  <a:close/>
                </a:path>
                <a:path w="4067809" h="2052954">
                  <a:moveTo>
                    <a:pt x="4066276" y="1696212"/>
                  </a:moveTo>
                  <a:lnTo>
                    <a:pt x="3992880" y="1696212"/>
                  </a:lnTo>
                  <a:lnTo>
                    <a:pt x="3994404" y="1661159"/>
                  </a:lnTo>
                  <a:lnTo>
                    <a:pt x="3994404" y="1662684"/>
                  </a:lnTo>
                  <a:lnTo>
                    <a:pt x="4067555" y="1662684"/>
                  </a:lnTo>
                  <a:lnTo>
                    <a:pt x="4067555" y="1664208"/>
                  </a:lnTo>
                  <a:lnTo>
                    <a:pt x="4066276" y="1696212"/>
                  </a:lnTo>
                  <a:close/>
                </a:path>
                <a:path w="4067809" h="2052954">
                  <a:moveTo>
                    <a:pt x="3986784" y="1728216"/>
                  </a:moveTo>
                  <a:lnTo>
                    <a:pt x="3992880" y="1693164"/>
                  </a:lnTo>
                  <a:lnTo>
                    <a:pt x="3992880" y="1696212"/>
                  </a:lnTo>
                  <a:lnTo>
                    <a:pt x="4066276" y="1696212"/>
                  </a:lnTo>
                  <a:lnTo>
                    <a:pt x="4066032" y="1702308"/>
                  </a:lnTo>
                  <a:lnTo>
                    <a:pt x="4062515" y="1725168"/>
                  </a:lnTo>
                  <a:lnTo>
                    <a:pt x="3988308" y="1725168"/>
                  </a:lnTo>
                  <a:lnTo>
                    <a:pt x="3986784" y="1728216"/>
                  </a:lnTo>
                  <a:close/>
                </a:path>
                <a:path w="4067809" h="2052954">
                  <a:moveTo>
                    <a:pt x="3979163" y="1758696"/>
                  </a:moveTo>
                  <a:lnTo>
                    <a:pt x="3988308" y="1725168"/>
                  </a:lnTo>
                  <a:lnTo>
                    <a:pt x="4062515" y="1725168"/>
                  </a:lnTo>
                  <a:lnTo>
                    <a:pt x="4059936" y="1741932"/>
                  </a:lnTo>
                  <a:lnTo>
                    <a:pt x="4055935" y="1755648"/>
                  </a:lnTo>
                  <a:lnTo>
                    <a:pt x="3980688" y="1755648"/>
                  </a:lnTo>
                  <a:lnTo>
                    <a:pt x="3979163" y="1758696"/>
                  </a:lnTo>
                  <a:close/>
                </a:path>
                <a:path w="4067809" h="2052954">
                  <a:moveTo>
                    <a:pt x="3968496" y="1787651"/>
                  </a:moveTo>
                  <a:lnTo>
                    <a:pt x="3980688" y="1755648"/>
                  </a:lnTo>
                  <a:lnTo>
                    <a:pt x="4055935" y="1755648"/>
                  </a:lnTo>
                  <a:lnTo>
                    <a:pt x="4049268" y="1778508"/>
                  </a:lnTo>
                  <a:lnTo>
                    <a:pt x="4047236" y="1784604"/>
                  </a:lnTo>
                  <a:lnTo>
                    <a:pt x="3970020" y="1784604"/>
                  </a:lnTo>
                  <a:lnTo>
                    <a:pt x="3968496" y="1787651"/>
                  </a:lnTo>
                  <a:close/>
                </a:path>
                <a:path w="4067809" h="2052954">
                  <a:moveTo>
                    <a:pt x="4037076" y="1815084"/>
                  </a:moveTo>
                  <a:lnTo>
                    <a:pt x="3954780" y="1815084"/>
                  </a:lnTo>
                  <a:lnTo>
                    <a:pt x="3956304" y="1812036"/>
                  </a:lnTo>
                  <a:lnTo>
                    <a:pt x="3970020" y="1784604"/>
                  </a:lnTo>
                  <a:lnTo>
                    <a:pt x="4047236" y="1784604"/>
                  </a:lnTo>
                  <a:lnTo>
                    <a:pt x="4037076" y="1815084"/>
                  </a:lnTo>
                  <a:close/>
                </a:path>
                <a:path w="4067809" h="2052954">
                  <a:moveTo>
                    <a:pt x="3956303" y="1812036"/>
                  </a:moveTo>
                  <a:close/>
                </a:path>
                <a:path w="4067809" h="2052954">
                  <a:moveTo>
                    <a:pt x="3938016" y="1840992"/>
                  </a:moveTo>
                  <a:lnTo>
                    <a:pt x="3956303" y="1812036"/>
                  </a:lnTo>
                  <a:lnTo>
                    <a:pt x="3954780" y="1815084"/>
                  </a:lnTo>
                  <a:lnTo>
                    <a:pt x="4037076" y="1815084"/>
                  </a:lnTo>
                  <a:lnTo>
                    <a:pt x="4024884" y="1839468"/>
                  </a:lnTo>
                  <a:lnTo>
                    <a:pt x="3941063" y="1839468"/>
                  </a:lnTo>
                  <a:lnTo>
                    <a:pt x="3938016" y="1840992"/>
                  </a:lnTo>
                  <a:close/>
                </a:path>
                <a:path w="4067809" h="2052954">
                  <a:moveTo>
                    <a:pt x="3919728" y="1866900"/>
                  </a:moveTo>
                  <a:lnTo>
                    <a:pt x="3941063" y="1839468"/>
                  </a:lnTo>
                  <a:lnTo>
                    <a:pt x="4024884" y="1839468"/>
                  </a:lnTo>
                  <a:lnTo>
                    <a:pt x="4020312" y="1848612"/>
                  </a:lnTo>
                  <a:lnTo>
                    <a:pt x="4010877" y="1863851"/>
                  </a:lnTo>
                  <a:lnTo>
                    <a:pt x="3922776" y="1863851"/>
                  </a:lnTo>
                  <a:lnTo>
                    <a:pt x="3919728" y="1866900"/>
                  </a:lnTo>
                  <a:close/>
                </a:path>
                <a:path w="4067809" h="2052954">
                  <a:moveTo>
                    <a:pt x="3994785" y="1888236"/>
                  </a:moveTo>
                  <a:lnTo>
                    <a:pt x="3899916" y="1888236"/>
                  </a:lnTo>
                  <a:lnTo>
                    <a:pt x="3922776" y="1863851"/>
                  </a:lnTo>
                  <a:lnTo>
                    <a:pt x="4010877" y="1863851"/>
                  </a:lnTo>
                  <a:lnTo>
                    <a:pt x="4000500" y="1880616"/>
                  </a:lnTo>
                  <a:lnTo>
                    <a:pt x="3994785" y="1888236"/>
                  </a:lnTo>
                  <a:close/>
                </a:path>
                <a:path w="4067809" h="2052954">
                  <a:moveTo>
                    <a:pt x="3978783" y="1909572"/>
                  </a:moveTo>
                  <a:lnTo>
                    <a:pt x="3877055" y="1909572"/>
                  </a:lnTo>
                  <a:lnTo>
                    <a:pt x="3880104" y="1906524"/>
                  </a:lnTo>
                  <a:lnTo>
                    <a:pt x="3901440" y="1885188"/>
                  </a:lnTo>
                  <a:lnTo>
                    <a:pt x="3899916" y="1888236"/>
                  </a:lnTo>
                  <a:lnTo>
                    <a:pt x="3994785" y="1888236"/>
                  </a:lnTo>
                  <a:lnTo>
                    <a:pt x="3978783" y="1909572"/>
                  </a:lnTo>
                  <a:close/>
                </a:path>
                <a:path w="4067809" h="2052954">
                  <a:moveTo>
                    <a:pt x="3880103" y="1906524"/>
                  </a:moveTo>
                  <a:close/>
                </a:path>
                <a:path w="4067809" h="2052954">
                  <a:moveTo>
                    <a:pt x="3852672" y="1926336"/>
                  </a:moveTo>
                  <a:lnTo>
                    <a:pt x="3880103" y="1906524"/>
                  </a:lnTo>
                  <a:lnTo>
                    <a:pt x="3877055" y="1909572"/>
                  </a:lnTo>
                  <a:lnTo>
                    <a:pt x="3978783" y="1909572"/>
                  </a:lnTo>
                  <a:lnTo>
                    <a:pt x="3977640" y="1911096"/>
                  </a:lnTo>
                  <a:lnTo>
                    <a:pt x="3965448" y="1924812"/>
                  </a:lnTo>
                  <a:lnTo>
                    <a:pt x="3855720" y="1924812"/>
                  </a:lnTo>
                  <a:lnTo>
                    <a:pt x="3852672" y="1926336"/>
                  </a:lnTo>
                  <a:close/>
                </a:path>
                <a:path w="4067809" h="2052954">
                  <a:moveTo>
                    <a:pt x="3827231" y="1942805"/>
                  </a:moveTo>
                  <a:lnTo>
                    <a:pt x="3855720" y="1924812"/>
                  </a:lnTo>
                  <a:lnTo>
                    <a:pt x="3965448" y="1924812"/>
                  </a:lnTo>
                  <a:lnTo>
                    <a:pt x="3953255" y="1938528"/>
                  </a:lnTo>
                  <a:lnTo>
                    <a:pt x="3950028" y="1941576"/>
                  </a:lnTo>
                  <a:lnTo>
                    <a:pt x="3829812" y="1941576"/>
                  </a:lnTo>
                  <a:lnTo>
                    <a:pt x="3827231" y="1942805"/>
                  </a:lnTo>
                  <a:close/>
                </a:path>
                <a:path w="4067809" h="2052954">
                  <a:moveTo>
                    <a:pt x="3826763" y="1943100"/>
                  </a:moveTo>
                  <a:lnTo>
                    <a:pt x="3827231" y="1942805"/>
                  </a:lnTo>
                  <a:lnTo>
                    <a:pt x="3829812" y="1941576"/>
                  </a:lnTo>
                  <a:lnTo>
                    <a:pt x="3826763" y="1943100"/>
                  </a:lnTo>
                  <a:close/>
                </a:path>
                <a:path w="4067809" h="2052954">
                  <a:moveTo>
                    <a:pt x="3948415" y="1943100"/>
                  </a:moveTo>
                  <a:lnTo>
                    <a:pt x="3826763" y="1943100"/>
                  </a:lnTo>
                  <a:lnTo>
                    <a:pt x="3829812" y="1941576"/>
                  </a:lnTo>
                  <a:lnTo>
                    <a:pt x="3950028" y="1941576"/>
                  </a:lnTo>
                  <a:lnTo>
                    <a:pt x="3948415" y="1943100"/>
                  </a:lnTo>
                  <a:close/>
                </a:path>
                <a:path w="4067809" h="2052954">
                  <a:moveTo>
                    <a:pt x="3798247" y="1956607"/>
                  </a:moveTo>
                  <a:lnTo>
                    <a:pt x="3827231" y="1942805"/>
                  </a:lnTo>
                  <a:lnTo>
                    <a:pt x="3826763" y="1943100"/>
                  </a:lnTo>
                  <a:lnTo>
                    <a:pt x="3948415" y="1943100"/>
                  </a:lnTo>
                  <a:lnTo>
                    <a:pt x="3935506" y="1955292"/>
                  </a:lnTo>
                  <a:lnTo>
                    <a:pt x="3802380" y="1955292"/>
                  </a:lnTo>
                  <a:lnTo>
                    <a:pt x="3798247" y="1956607"/>
                  </a:lnTo>
                  <a:close/>
                </a:path>
                <a:path w="4067809" h="2052954">
                  <a:moveTo>
                    <a:pt x="3797808" y="1956816"/>
                  </a:moveTo>
                  <a:lnTo>
                    <a:pt x="3798247" y="1956607"/>
                  </a:lnTo>
                  <a:lnTo>
                    <a:pt x="3802380" y="1955292"/>
                  </a:lnTo>
                  <a:lnTo>
                    <a:pt x="3797808" y="1956816"/>
                  </a:lnTo>
                  <a:close/>
                </a:path>
                <a:path w="4067809" h="2052954">
                  <a:moveTo>
                    <a:pt x="3933892" y="1956816"/>
                  </a:moveTo>
                  <a:lnTo>
                    <a:pt x="3797808" y="1956816"/>
                  </a:lnTo>
                  <a:lnTo>
                    <a:pt x="3802380" y="1955292"/>
                  </a:lnTo>
                  <a:lnTo>
                    <a:pt x="3935506" y="1955292"/>
                  </a:lnTo>
                  <a:lnTo>
                    <a:pt x="3933892" y="1956816"/>
                  </a:lnTo>
                  <a:close/>
                </a:path>
                <a:path w="4067809" h="2052954">
                  <a:moveTo>
                    <a:pt x="3842309" y="2016251"/>
                  </a:moveTo>
                  <a:lnTo>
                    <a:pt x="73152" y="2016251"/>
                  </a:lnTo>
                  <a:lnTo>
                    <a:pt x="73152" y="1979676"/>
                  </a:lnTo>
                  <a:lnTo>
                    <a:pt x="3675888" y="1979676"/>
                  </a:lnTo>
                  <a:lnTo>
                    <a:pt x="3710940" y="1978151"/>
                  </a:lnTo>
                  <a:lnTo>
                    <a:pt x="3706368" y="1978151"/>
                  </a:lnTo>
                  <a:lnTo>
                    <a:pt x="3741420" y="1973580"/>
                  </a:lnTo>
                  <a:lnTo>
                    <a:pt x="3738371" y="1973580"/>
                  </a:lnTo>
                  <a:lnTo>
                    <a:pt x="3771900" y="1965960"/>
                  </a:lnTo>
                  <a:lnTo>
                    <a:pt x="3768852" y="1965960"/>
                  </a:lnTo>
                  <a:lnTo>
                    <a:pt x="3798247" y="1956607"/>
                  </a:lnTo>
                  <a:lnTo>
                    <a:pt x="3797808" y="1956816"/>
                  </a:lnTo>
                  <a:lnTo>
                    <a:pt x="3933892" y="1956816"/>
                  </a:lnTo>
                  <a:lnTo>
                    <a:pt x="3925824" y="1964436"/>
                  </a:lnTo>
                  <a:lnTo>
                    <a:pt x="3895344" y="1987296"/>
                  </a:lnTo>
                  <a:lnTo>
                    <a:pt x="3863340" y="2007108"/>
                  </a:lnTo>
                  <a:lnTo>
                    <a:pt x="3842309" y="2016251"/>
                  </a:lnTo>
                  <a:close/>
                </a:path>
                <a:path w="4067809" h="2052954">
                  <a:moveTo>
                    <a:pt x="73152" y="2016251"/>
                  </a:moveTo>
                  <a:lnTo>
                    <a:pt x="36576" y="1979676"/>
                  </a:lnTo>
                  <a:lnTo>
                    <a:pt x="73152" y="1979676"/>
                  </a:lnTo>
                  <a:lnTo>
                    <a:pt x="73152" y="20162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2288" y="4319016"/>
              <a:ext cx="3921251" cy="1906523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5279136" y="4245864"/>
              <a:ext cx="4067810" cy="2052955"/>
            </a:xfrm>
            <a:custGeom>
              <a:avLst/>
              <a:gdLst/>
              <a:ahLst/>
              <a:cxnLst/>
              <a:rect l="l" t="t" r="r" b="b"/>
              <a:pathLst>
                <a:path w="4067809" h="2052954">
                  <a:moveTo>
                    <a:pt x="3677412" y="2052828"/>
                  </a:moveTo>
                  <a:lnTo>
                    <a:pt x="0" y="2052828"/>
                  </a:lnTo>
                  <a:lnTo>
                    <a:pt x="0" y="388620"/>
                  </a:lnTo>
                  <a:lnTo>
                    <a:pt x="1524" y="350520"/>
                  </a:lnTo>
                  <a:lnTo>
                    <a:pt x="7619" y="312419"/>
                  </a:lnTo>
                  <a:lnTo>
                    <a:pt x="18287" y="274319"/>
                  </a:lnTo>
                  <a:lnTo>
                    <a:pt x="47243" y="204216"/>
                  </a:lnTo>
                  <a:lnTo>
                    <a:pt x="89915" y="141732"/>
                  </a:lnTo>
                  <a:lnTo>
                    <a:pt x="141731" y="88392"/>
                  </a:lnTo>
                  <a:lnTo>
                    <a:pt x="204215" y="47244"/>
                  </a:lnTo>
                  <a:lnTo>
                    <a:pt x="239267" y="30480"/>
                  </a:lnTo>
                  <a:lnTo>
                    <a:pt x="275843" y="16764"/>
                  </a:lnTo>
                  <a:lnTo>
                    <a:pt x="352044" y="1524"/>
                  </a:lnTo>
                  <a:lnTo>
                    <a:pt x="390144" y="0"/>
                  </a:lnTo>
                  <a:lnTo>
                    <a:pt x="4067555" y="0"/>
                  </a:lnTo>
                  <a:lnTo>
                    <a:pt x="4067555" y="36576"/>
                  </a:lnTo>
                  <a:lnTo>
                    <a:pt x="3994404" y="36576"/>
                  </a:lnTo>
                  <a:lnTo>
                    <a:pt x="3994404" y="73152"/>
                  </a:lnTo>
                  <a:lnTo>
                    <a:pt x="391668" y="73152"/>
                  </a:lnTo>
                  <a:lnTo>
                    <a:pt x="356616" y="74676"/>
                  </a:lnTo>
                  <a:lnTo>
                    <a:pt x="361188" y="74676"/>
                  </a:lnTo>
                  <a:lnTo>
                    <a:pt x="326136" y="79248"/>
                  </a:lnTo>
                  <a:lnTo>
                    <a:pt x="329184" y="79248"/>
                  </a:lnTo>
                  <a:lnTo>
                    <a:pt x="301243" y="86868"/>
                  </a:lnTo>
                  <a:lnTo>
                    <a:pt x="298703" y="86868"/>
                  </a:lnTo>
                  <a:lnTo>
                    <a:pt x="265175" y="99060"/>
                  </a:lnTo>
                  <a:lnTo>
                    <a:pt x="266547" y="99060"/>
                  </a:lnTo>
                  <a:lnTo>
                    <a:pt x="244144" y="109728"/>
                  </a:lnTo>
                  <a:lnTo>
                    <a:pt x="240791" y="109728"/>
                  </a:lnTo>
                  <a:lnTo>
                    <a:pt x="211836" y="128016"/>
                  </a:lnTo>
                  <a:lnTo>
                    <a:pt x="212773" y="128016"/>
                  </a:lnTo>
                  <a:lnTo>
                    <a:pt x="187451" y="146304"/>
                  </a:lnTo>
                  <a:lnTo>
                    <a:pt x="188772" y="146304"/>
                  </a:lnTo>
                  <a:lnTo>
                    <a:pt x="168046" y="164592"/>
                  </a:lnTo>
                  <a:lnTo>
                    <a:pt x="167639" y="164592"/>
                  </a:lnTo>
                  <a:lnTo>
                    <a:pt x="164591" y="167640"/>
                  </a:lnTo>
                  <a:lnTo>
                    <a:pt x="164950" y="167640"/>
                  </a:lnTo>
                  <a:lnTo>
                    <a:pt x="144779" y="190500"/>
                  </a:lnTo>
                  <a:lnTo>
                    <a:pt x="145457" y="190500"/>
                  </a:lnTo>
                  <a:lnTo>
                    <a:pt x="128862" y="211836"/>
                  </a:lnTo>
                  <a:lnTo>
                    <a:pt x="128015" y="211836"/>
                  </a:lnTo>
                  <a:lnTo>
                    <a:pt x="113016" y="237743"/>
                  </a:lnTo>
                  <a:lnTo>
                    <a:pt x="112775" y="237743"/>
                  </a:lnTo>
                  <a:lnTo>
                    <a:pt x="97536" y="268224"/>
                  </a:lnTo>
                  <a:lnTo>
                    <a:pt x="97898" y="268224"/>
                  </a:lnTo>
                  <a:lnTo>
                    <a:pt x="86867" y="297180"/>
                  </a:lnTo>
                  <a:lnTo>
                    <a:pt x="87596" y="297180"/>
                  </a:lnTo>
                  <a:lnTo>
                    <a:pt x="79248" y="329184"/>
                  </a:lnTo>
                  <a:lnTo>
                    <a:pt x="79976" y="329184"/>
                  </a:lnTo>
                  <a:lnTo>
                    <a:pt x="75206" y="356616"/>
                  </a:lnTo>
                  <a:lnTo>
                    <a:pt x="74676" y="356616"/>
                  </a:lnTo>
                  <a:lnTo>
                    <a:pt x="73218" y="390144"/>
                  </a:lnTo>
                  <a:lnTo>
                    <a:pt x="73152" y="1979676"/>
                  </a:lnTo>
                  <a:lnTo>
                    <a:pt x="36576" y="1979676"/>
                  </a:lnTo>
                  <a:lnTo>
                    <a:pt x="73152" y="2016251"/>
                  </a:lnTo>
                  <a:lnTo>
                    <a:pt x="3842309" y="2016251"/>
                  </a:lnTo>
                  <a:lnTo>
                    <a:pt x="3828288" y="2022348"/>
                  </a:lnTo>
                  <a:lnTo>
                    <a:pt x="3791712" y="2036064"/>
                  </a:lnTo>
                  <a:lnTo>
                    <a:pt x="3755136" y="2045208"/>
                  </a:lnTo>
                  <a:lnTo>
                    <a:pt x="3715512" y="2051304"/>
                  </a:lnTo>
                  <a:lnTo>
                    <a:pt x="3677412" y="2052828"/>
                  </a:lnTo>
                  <a:close/>
                </a:path>
                <a:path w="4067809" h="2052954">
                  <a:moveTo>
                    <a:pt x="4067555" y="1662684"/>
                  </a:moveTo>
                  <a:lnTo>
                    <a:pt x="3994404" y="1662684"/>
                  </a:lnTo>
                  <a:lnTo>
                    <a:pt x="3994404" y="36576"/>
                  </a:lnTo>
                  <a:lnTo>
                    <a:pt x="4030980" y="73152"/>
                  </a:lnTo>
                  <a:lnTo>
                    <a:pt x="4067555" y="73152"/>
                  </a:lnTo>
                  <a:lnTo>
                    <a:pt x="4067555" y="1662684"/>
                  </a:lnTo>
                  <a:close/>
                </a:path>
                <a:path w="4067809" h="2052954">
                  <a:moveTo>
                    <a:pt x="4067555" y="73152"/>
                  </a:moveTo>
                  <a:lnTo>
                    <a:pt x="4030980" y="73152"/>
                  </a:lnTo>
                  <a:lnTo>
                    <a:pt x="3994404" y="36576"/>
                  </a:lnTo>
                  <a:lnTo>
                    <a:pt x="4067555" y="36576"/>
                  </a:lnTo>
                  <a:lnTo>
                    <a:pt x="4067555" y="73152"/>
                  </a:lnTo>
                  <a:close/>
                </a:path>
                <a:path w="4067809" h="2052954">
                  <a:moveTo>
                    <a:pt x="295655" y="88392"/>
                  </a:moveTo>
                  <a:lnTo>
                    <a:pt x="298703" y="86868"/>
                  </a:lnTo>
                  <a:lnTo>
                    <a:pt x="301243" y="86868"/>
                  </a:lnTo>
                  <a:lnTo>
                    <a:pt x="295655" y="88392"/>
                  </a:lnTo>
                  <a:close/>
                </a:path>
                <a:path w="4067809" h="2052954">
                  <a:moveTo>
                    <a:pt x="266547" y="99060"/>
                  </a:moveTo>
                  <a:lnTo>
                    <a:pt x="265175" y="99060"/>
                  </a:lnTo>
                  <a:lnTo>
                    <a:pt x="269747" y="97536"/>
                  </a:lnTo>
                  <a:lnTo>
                    <a:pt x="266547" y="99060"/>
                  </a:lnTo>
                  <a:close/>
                </a:path>
                <a:path w="4067809" h="2052954">
                  <a:moveTo>
                    <a:pt x="237743" y="112776"/>
                  </a:moveTo>
                  <a:lnTo>
                    <a:pt x="240791" y="109728"/>
                  </a:lnTo>
                  <a:lnTo>
                    <a:pt x="244144" y="109728"/>
                  </a:lnTo>
                  <a:lnTo>
                    <a:pt x="237743" y="112776"/>
                  </a:lnTo>
                  <a:close/>
                </a:path>
                <a:path w="4067809" h="2052954">
                  <a:moveTo>
                    <a:pt x="212773" y="128016"/>
                  </a:moveTo>
                  <a:lnTo>
                    <a:pt x="211836" y="128016"/>
                  </a:lnTo>
                  <a:lnTo>
                    <a:pt x="214883" y="126492"/>
                  </a:lnTo>
                  <a:lnTo>
                    <a:pt x="212773" y="128016"/>
                  </a:lnTo>
                  <a:close/>
                </a:path>
                <a:path w="4067809" h="2052954">
                  <a:moveTo>
                    <a:pt x="188772" y="146304"/>
                  </a:moveTo>
                  <a:lnTo>
                    <a:pt x="187451" y="146304"/>
                  </a:lnTo>
                  <a:lnTo>
                    <a:pt x="190500" y="144780"/>
                  </a:lnTo>
                  <a:lnTo>
                    <a:pt x="188772" y="146304"/>
                  </a:lnTo>
                  <a:close/>
                </a:path>
                <a:path w="4067809" h="2052954">
                  <a:moveTo>
                    <a:pt x="164591" y="167640"/>
                  </a:moveTo>
                  <a:lnTo>
                    <a:pt x="167639" y="164592"/>
                  </a:lnTo>
                  <a:lnTo>
                    <a:pt x="166211" y="166211"/>
                  </a:lnTo>
                  <a:lnTo>
                    <a:pt x="164591" y="167640"/>
                  </a:lnTo>
                  <a:close/>
                </a:path>
                <a:path w="4067809" h="2052954">
                  <a:moveTo>
                    <a:pt x="166211" y="166211"/>
                  </a:moveTo>
                  <a:lnTo>
                    <a:pt x="167639" y="164592"/>
                  </a:lnTo>
                  <a:lnTo>
                    <a:pt x="168046" y="164592"/>
                  </a:lnTo>
                  <a:lnTo>
                    <a:pt x="166211" y="166211"/>
                  </a:lnTo>
                  <a:close/>
                </a:path>
                <a:path w="4067809" h="2052954">
                  <a:moveTo>
                    <a:pt x="164950" y="167640"/>
                  </a:moveTo>
                  <a:lnTo>
                    <a:pt x="164591" y="167640"/>
                  </a:lnTo>
                  <a:lnTo>
                    <a:pt x="166211" y="166211"/>
                  </a:lnTo>
                  <a:lnTo>
                    <a:pt x="164950" y="167640"/>
                  </a:lnTo>
                  <a:close/>
                </a:path>
                <a:path w="4067809" h="2052954">
                  <a:moveTo>
                    <a:pt x="145457" y="190500"/>
                  </a:moveTo>
                  <a:lnTo>
                    <a:pt x="144779" y="190500"/>
                  </a:lnTo>
                  <a:lnTo>
                    <a:pt x="147827" y="187452"/>
                  </a:lnTo>
                  <a:lnTo>
                    <a:pt x="145457" y="190500"/>
                  </a:lnTo>
                  <a:close/>
                </a:path>
                <a:path w="4067809" h="2052954">
                  <a:moveTo>
                    <a:pt x="126491" y="214883"/>
                  </a:moveTo>
                  <a:lnTo>
                    <a:pt x="128015" y="211836"/>
                  </a:lnTo>
                  <a:lnTo>
                    <a:pt x="128862" y="211836"/>
                  </a:lnTo>
                  <a:lnTo>
                    <a:pt x="126491" y="214883"/>
                  </a:lnTo>
                  <a:close/>
                </a:path>
                <a:path w="4067809" h="2052954">
                  <a:moveTo>
                    <a:pt x="111251" y="240792"/>
                  </a:moveTo>
                  <a:lnTo>
                    <a:pt x="112775" y="237743"/>
                  </a:lnTo>
                  <a:lnTo>
                    <a:pt x="113016" y="237743"/>
                  </a:lnTo>
                  <a:lnTo>
                    <a:pt x="111251" y="240792"/>
                  </a:lnTo>
                  <a:close/>
                </a:path>
                <a:path w="4067809" h="2052954">
                  <a:moveTo>
                    <a:pt x="97898" y="268224"/>
                  </a:moveTo>
                  <a:lnTo>
                    <a:pt x="97536" y="268224"/>
                  </a:lnTo>
                  <a:lnTo>
                    <a:pt x="99059" y="265176"/>
                  </a:lnTo>
                  <a:lnTo>
                    <a:pt x="97898" y="268224"/>
                  </a:lnTo>
                  <a:close/>
                </a:path>
                <a:path w="4067809" h="2052954">
                  <a:moveTo>
                    <a:pt x="87596" y="297180"/>
                  </a:moveTo>
                  <a:lnTo>
                    <a:pt x="86867" y="297180"/>
                  </a:lnTo>
                  <a:lnTo>
                    <a:pt x="88391" y="294131"/>
                  </a:lnTo>
                  <a:lnTo>
                    <a:pt x="87596" y="297180"/>
                  </a:lnTo>
                  <a:close/>
                </a:path>
                <a:path w="4067809" h="2052954">
                  <a:moveTo>
                    <a:pt x="79976" y="329184"/>
                  </a:moveTo>
                  <a:lnTo>
                    <a:pt x="79248" y="329184"/>
                  </a:lnTo>
                  <a:lnTo>
                    <a:pt x="80771" y="324612"/>
                  </a:lnTo>
                  <a:lnTo>
                    <a:pt x="79976" y="329184"/>
                  </a:lnTo>
                  <a:close/>
                </a:path>
                <a:path w="4067809" h="2052954">
                  <a:moveTo>
                    <a:pt x="74676" y="359663"/>
                  </a:moveTo>
                  <a:lnTo>
                    <a:pt x="74676" y="356616"/>
                  </a:lnTo>
                  <a:lnTo>
                    <a:pt x="75206" y="356616"/>
                  </a:lnTo>
                  <a:lnTo>
                    <a:pt x="74676" y="359663"/>
                  </a:lnTo>
                  <a:close/>
                </a:path>
                <a:path w="4067809" h="2052954">
                  <a:moveTo>
                    <a:pt x="73152" y="391668"/>
                  </a:moveTo>
                  <a:lnTo>
                    <a:pt x="73152" y="390144"/>
                  </a:lnTo>
                  <a:lnTo>
                    <a:pt x="73152" y="391668"/>
                  </a:lnTo>
                  <a:close/>
                </a:path>
                <a:path w="4067809" h="2052954">
                  <a:moveTo>
                    <a:pt x="4066276" y="1696212"/>
                  </a:moveTo>
                  <a:lnTo>
                    <a:pt x="3992880" y="1696212"/>
                  </a:lnTo>
                  <a:lnTo>
                    <a:pt x="3994404" y="1661159"/>
                  </a:lnTo>
                  <a:lnTo>
                    <a:pt x="3994404" y="1662684"/>
                  </a:lnTo>
                  <a:lnTo>
                    <a:pt x="4067555" y="1662684"/>
                  </a:lnTo>
                  <a:lnTo>
                    <a:pt x="4067555" y="1664208"/>
                  </a:lnTo>
                  <a:lnTo>
                    <a:pt x="4066276" y="1696212"/>
                  </a:lnTo>
                  <a:close/>
                </a:path>
                <a:path w="4067809" h="2052954">
                  <a:moveTo>
                    <a:pt x="3986784" y="1728216"/>
                  </a:moveTo>
                  <a:lnTo>
                    <a:pt x="3992880" y="1693164"/>
                  </a:lnTo>
                  <a:lnTo>
                    <a:pt x="3992880" y="1696212"/>
                  </a:lnTo>
                  <a:lnTo>
                    <a:pt x="4066276" y="1696212"/>
                  </a:lnTo>
                  <a:lnTo>
                    <a:pt x="4066032" y="1702308"/>
                  </a:lnTo>
                  <a:lnTo>
                    <a:pt x="4062515" y="1725168"/>
                  </a:lnTo>
                  <a:lnTo>
                    <a:pt x="3988308" y="1725168"/>
                  </a:lnTo>
                  <a:lnTo>
                    <a:pt x="3986784" y="1728216"/>
                  </a:lnTo>
                  <a:close/>
                </a:path>
                <a:path w="4067809" h="2052954">
                  <a:moveTo>
                    <a:pt x="3979163" y="1758696"/>
                  </a:moveTo>
                  <a:lnTo>
                    <a:pt x="3988308" y="1725168"/>
                  </a:lnTo>
                  <a:lnTo>
                    <a:pt x="4062515" y="1725168"/>
                  </a:lnTo>
                  <a:lnTo>
                    <a:pt x="4059936" y="1741932"/>
                  </a:lnTo>
                  <a:lnTo>
                    <a:pt x="4055935" y="1755648"/>
                  </a:lnTo>
                  <a:lnTo>
                    <a:pt x="3980688" y="1755648"/>
                  </a:lnTo>
                  <a:lnTo>
                    <a:pt x="3979163" y="1758696"/>
                  </a:lnTo>
                  <a:close/>
                </a:path>
                <a:path w="4067809" h="2052954">
                  <a:moveTo>
                    <a:pt x="3968496" y="1787651"/>
                  </a:moveTo>
                  <a:lnTo>
                    <a:pt x="3980688" y="1755648"/>
                  </a:lnTo>
                  <a:lnTo>
                    <a:pt x="4055935" y="1755648"/>
                  </a:lnTo>
                  <a:lnTo>
                    <a:pt x="4049268" y="1778508"/>
                  </a:lnTo>
                  <a:lnTo>
                    <a:pt x="4047236" y="1784604"/>
                  </a:lnTo>
                  <a:lnTo>
                    <a:pt x="3970020" y="1784604"/>
                  </a:lnTo>
                  <a:lnTo>
                    <a:pt x="3968496" y="1787651"/>
                  </a:lnTo>
                  <a:close/>
                </a:path>
                <a:path w="4067809" h="2052954">
                  <a:moveTo>
                    <a:pt x="4037076" y="1815084"/>
                  </a:moveTo>
                  <a:lnTo>
                    <a:pt x="3954780" y="1815084"/>
                  </a:lnTo>
                  <a:lnTo>
                    <a:pt x="3956304" y="1812036"/>
                  </a:lnTo>
                  <a:lnTo>
                    <a:pt x="3970020" y="1784604"/>
                  </a:lnTo>
                  <a:lnTo>
                    <a:pt x="4047236" y="1784604"/>
                  </a:lnTo>
                  <a:lnTo>
                    <a:pt x="4037076" y="1815084"/>
                  </a:lnTo>
                  <a:close/>
                </a:path>
                <a:path w="4067809" h="2052954">
                  <a:moveTo>
                    <a:pt x="3956303" y="1812036"/>
                  </a:moveTo>
                  <a:close/>
                </a:path>
                <a:path w="4067809" h="2052954">
                  <a:moveTo>
                    <a:pt x="3938016" y="1840992"/>
                  </a:moveTo>
                  <a:lnTo>
                    <a:pt x="3956303" y="1812036"/>
                  </a:lnTo>
                  <a:lnTo>
                    <a:pt x="3954780" y="1815084"/>
                  </a:lnTo>
                  <a:lnTo>
                    <a:pt x="4037076" y="1815084"/>
                  </a:lnTo>
                  <a:lnTo>
                    <a:pt x="4024884" y="1839468"/>
                  </a:lnTo>
                  <a:lnTo>
                    <a:pt x="3941063" y="1839468"/>
                  </a:lnTo>
                  <a:lnTo>
                    <a:pt x="3938016" y="1840992"/>
                  </a:lnTo>
                  <a:close/>
                </a:path>
                <a:path w="4067809" h="2052954">
                  <a:moveTo>
                    <a:pt x="3919728" y="1866900"/>
                  </a:moveTo>
                  <a:lnTo>
                    <a:pt x="3941063" y="1839468"/>
                  </a:lnTo>
                  <a:lnTo>
                    <a:pt x="4024884" y="1839468"/>
                  </a:lnTo>
                  <a:lnTo>
                    <a:pt x="4020312" y="1848612"/>
                  </a:lnTo>
                  <a:lnTo>
                    <a:pt x="4010877" y="1863851"/>
                  </a:lnTo>
                  <a:lnTo>
                    <a:pt x="3922776" y="1863851"/>
                  </a:lnTo>
                  <a:lnTo>
                    <a:pt x="3919728" y="1866900"/>
                  </a:lnTo>
                  <a:close/>
                </a:path>
                <a:path w="4067809" h="2052954">
                  <a:moveTo>
                    <a:pt x="3994785" y="1888236"/>
                  </a:moveTo>
                  <a:lnTo>
                    <a:pt x="3899916" y="1888236"/>
                  </a:lnTo>
                  <a:lnTo>
                    <a:pt x="3922776" y="1863851"/>
                  </a:lnTo>
                  <a:lnTo>
                    <a:pt x="4010877" y="1863851"/>
                  </a:lnTo>
                  <a:lnTo>
                    <a:pt x="4000500" y="1880616"/>
                  </a:lnTo>
                  <a:lnTo>
                    <a:pt x="3994785" y="1888236"/>
                  </a:lnTo>
                  <a:close/>
                </a:path>
                <a:path w="4067809" h="2052954">
                  <a:moveTo>
                    <a:pt x="3978783" y="1909572"/>
                  </a:moveTo>
                  <a:lnTo>
                    <a:pt x="3877055" y="1909572"/>
                  </a:lnTo>
                  <a:lnTo>
                    <a:pt x="3880104" y="1906524"/>
                  </a:lnTo>
                  <a:lnTo>
                    <a:pt x="3901440" y="1885188"/>
                  </a:lnTo>
                  <a:lnTo>
                    <a:pt x="3899916" y="1888236"/>
                  </a:lnTo>
                  <a:lnTo>
                    <a:pt x="3994785" y="1888236"/>
                  </a:lnTo>
                  <a:lnTo>
                    <a:pt x="3978783" y="1909572"/>
                  </a:lnTo>
                  <a:close/>
                </a:path>
                <a:path w="4067809" h="2052954">
                  <a:moveTo>
                    <a:pt x="3880103" y="1906524"/>
                  </a:moveTo>
                  <a:close/>
                </a:path>
                <a:path w="4067809" h="2052954">
                  <a:moveTo>
                    <a:pt x="3852672" y="1926336"/>
                  </a:moveTo>
                  <a:lnTo>
                    <a:pt x="3880103" y="1906524"/>
                  </a:lnTo>
                  <a:lnTo>
                    <a:pt x="3877055" y="1909572"/>
                  </a:lnTo>
                  <a:lnTo>
                    <a:pt x="3978783" y="1909572"/>
                  </a:lnTo>
                  <a:lnTo>
                    <a:pt x="3977640" y="1911096"/>
                  </a:lnTo>
                  <a:lnTo>
                    <a:pt x="3965448" y="1924812"/>
                  </a:lnTo>
                  <a:lnTo>
                    <a:pt x="3855720" y="1924812"/>
                  </a:lnTo>
                  <a:lnTo>
                    <a:pt x="3852672" y="1926336"/>
                  </a:lnTo>
                  <a:close/>
                </a:path>
                <a:path w="4067809" h="2052954">
                  <a:moveTo>
                    <a:pt x="3827231" y="1942805"/>
                  </a:moveTo>
                  <a:lnTo>
                    <a:pt x="3855720" y="1924812"/>
                  </a:lnTo>
                  <a:lnTo>
                    <a:pt x="3965448" y="1924812"/>
                  </a:lnTo>
                  <a:lnTo>
                    <a:pt x="3953255" y="1938528"/>
                  </a:lnTo>
                  <a:lnTo>
                    <a:pt x="3950028" y="1941576"/>
                  </a:lnTo>
                  <a:lnTo>
                    <a:pt x="3829812" y="1941576"/>
                  </a:lnTo>
                  <a:lnTo>
                    <a:pt x="3827231" y="1942805"/>
                  </a:lnTo>
                  <a:close/>
                </a:path>
                <a:path w="4067809" h="2052954">
                  <a:moveTo>
                    <a:pt x="3826763" y="1943100"/>
                  </a:moveTo>
                  <a:lnTo>
                    <a:pt x="3827231" y="1942805"/>
                  </a:lnTo>
                  <a:lnTo>
                    <a:pt x="3829812" y="1941576"/>
                  </a:lnTo>
                  <a:lnTo>
                    <a:pt x="3826763" y="1943100"/>
                  </a:lnTo>
                  <a:close/>
                </a:path>
                <a:path w="4067809" h="2052954">
                  <a:moveTo>
                    <a:pt x="3948415" y="1943100"/>
                  </a:moveTo>
                  <a:lnTo>
                    <a:pt x="3826763" y="1943100"/>
                  </a:lnTo>
                  <a:lnTo>
                    <a:pt x="3829812" y="1941576"/>
                  </a:lnTo>
                  <a:lnTo>
                    <a:pt x="3950028" y="1941576"/>
                  </a:lnTo>
                  <a:lnTo>
                    <a:pt x="3948415" y="1943100"/>
                  </a:lnTo>
                  <a:close/>
                </a:path>
                <a:path w="4067809" h="2052954">
                  <a:moveTo>
                    <a:pt x="3798247" y="1956607"/>
                  </a:moveTo>
                  <a:lnTo>
                    <a:pt x="3827231" y="1942805"/>
                  </a:lnTo>
                  <a:lnTo>
                    <a:pt x="3826763" y="1943100"/>
                  </a:lnTo>
                  <a:lnTo>
                    <a:pt x="3948415" y="1943100"/>
                  </a:lnTo>
                  <a:lnTo>
                    <a:pt x="3935506" y="1955292"/>
                  </a:lnTo>
                  <a:lnTo>
                    <a:pt x="3802380" y="1955292"/>
                  </a:lnTo>
                  <a:lnTo>
                    <a:pt x="3798247" y="1956607"/>
                  </a:lnTo>
                  <a:close/>
                </a:path>
                <a:path w="4067809" h="2052954">
                  <a:moveTo>
                    <a:pt x="3797808" y="1956816"/>
                  </a:moveTo>
                  <a:lnTo>
                    <a:pt x="3798247" y="1956607"/>
                  </a:lnTo>
                  <a:lnTo>
                    <a:pt x="3802380" y="1955292"/>
                  </a:lnTo>
                  <a:lnTo>
                    <a:pt x="3797808" y="1956816"/>
                  </a:lnTo>
                  <a:close/>
                </a:path>
                <a:path w="4067809" h="2052954">
                  <a:moveTo>
                    <a:pt x="3933892" y="1956816"/>
                  </a:moveTo>
                  <a:lnTo>
                    <a:pt x="3797808" y="1956816"/>
                  </a:lnTo>
                  <a:lnTo>
                    <a:pt x="3802380" y="1955292"/>
                  </a:lnTo>
                  <a:lnTo>
                    <a:pt x="3935506" y="1955292"/>
                  </a:lnTo>
                  <a:lnTo>
                    <a:pt x="3933892" y="1956816"/>
                  </a:lnTo>
                  <a:close/>
                </a:path>
                <a:path w="4067809" h="2052954">
                  <a:moveTo>
                    <a:pt x="3842309" y="2016251"/>
                  </a:moveTo>
                  <a:lnTo>
                    <a:pt x="73152" y="2016251"/>
                  </a:lnTo>
                  <a:lnTo>
                    <a:pt x="73152" y="1979676"/>
                  </a:lnTo>
                  <a:lnTo>
                    <a:pt x="3675888" y="1979676"/>
                  </a:lnTo>
                  <a:lnTo>
                    <a:pt x="3710940" y="1978151"/>
                  </a:lnTo>
                  <a:lnTo>
                    <a:pt x="3706368" y="1978151"/>
                  </a:lnTo>
                  <a:lnTo>
                    <a:pt x="3741420" y="1973580"/>
                  </a:lnTo>
                  <a:lnTo>
                    <a:pt x="3738371" y="1973580"/>
                  </a:lnTo>
                  <a:lnTo>
                    <a:pt x="3771900" y="1965960"/>
                  </a:lnTo>
                  <a:lnTo>
                    <a:pt x="3768852" y="1965960"/>
                  </a:lnTo>
                  <a:lnTo>
                    <a:pt x="3798247" y="1956607"/>
                  </a:lnTo>
                  <a:lnTo>
                    <a:pt x="3797808" y="1956816"/>
                  </a:lnTo>
                  <a:lnTo>
                    <a:pt x="3933892" y="1956816"/>
                  </a:lnTo>
                  <a:lnTo>
                    <a:pt x="3925824" y="1964436"/>
                  </a:lnTo>
                  <a:lnTo>
                    <a:pt x="3895344" y="1987296"/>
                  </a:lnTo>
                  <a:lnTo>
                    <a:pt x="3863340" y="2007108"/>
                  </a:lnTo>
                  <a:lnTo>
                    <a:pt x="3842309" y="2016251"/>
                  </a:lnTo>
                  <a:close/>
                </a:path>
                <a:path w="4067809" h="2052954">
                  <a:moveTo>
                    <a:pt x="73152" y="2016251"/>
                  </a:moveTo>
                  <a:lnTo>
                    <a:pt x="36576" y="1979676"/>
                  </a:lnTo>
                  <a:lnTo>
                    <a:pt x="73152" y="1979676"/>
                  </a:lnTo>
                  <a:lnTo>
                    <a:pt x="73152" y="20162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39534" y="4791354"/>
            <a:ext cx="542056" cy="64912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2975" y="5519928"/>
            <a:ext cx="669821" cy="824483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20695" y="5745480"/>
            <a:ext cx="2173223" cy="417575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68424" y="4741164"/>
            <a:ext cx="1094231" cy="679703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3146" y="5614503"/>
            <a:ext cx="1096243" cy="693331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1412" y="4872228"/>
            <a:ext cx="1330723" cy="537545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38015" y="4675632"/>
            <a:ext cx="996695" cy="783954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7595616" y="2520696"/>
            <a:ext cx="2060575" cy="1595755"/>
            <a:chOff x="7595616" y="2520696"/>
            <a:chExt cx="2060575" cy="1595755"/>
          </a:xfrm>
        </p:grpSpPr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8767" y="2593848"/>
              <a:ext cx="1914144" cy="1449324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595616" y="2520696"/>
              <a:ext cx="2060575" cy="1595755"/>
            </a:xfrm>
            <a:custGeom>
              <a:avLst/>
              <a:gdLst/>
              <a:ahLst/>
              <a:cxnLst/>
              <a:rect l="l" t="t" r="r" b="b"/>
              <a:pathLst>
                <a:path w="2060575" h="1595754">
                  <a:moveTo>
                    <a:pt x="1748028" y="1595628"/>
                  </a:moveTo>
                  <a:lnTo>
                    <a:pt x="0" y="1595628"/>
                  </a:lnTo>
                  <a:lnTo>
                    <a:pt x="0" y="312419"/>
                  </a:lnTo>
                  <a:lnTo>
                    <a:pt x="6095" y="251460"/>
                  </a:lnTo>
                  <a:lnTo>
                    <a:pt x="24383" y="192024"/>
                  </a:lnTo>
                  <a:lnTo>
                    <a:pt x="54863" y="137160"/>
                  </a:lnTo>
                  <a:lnTo>
                    <a:pt x="91439" y="91440"/>
                  </a:lnTo>
                  <a:lnTo>
                    <a:pt x="137160" y="54864"/>
                  </a:lnTo>
                  <a:lnTo>
                    <a:pt x="192023" y="24384"/>
                  </a:lnTo>
                  <a:lnTo>
                    <a:pt x="251459" y="6096"/>
                  </a:lnTo>
                  <a:lnTo>
                    <a:pt x="313943" y="0"/>
                  </a:lnTo>
                  <a:lnTo>
                    <a:pt x="2060448" y="0"/>
                  </a:lnTo>
                  <a:lnTo>
                    <a:pt x="2060448" y="36576"/>
                  </a:lnTo>
                  <a:lnTo>
                    <a:pt x="1987295" y="36576"/>
                  </a:lnTo>
                  <a:lnTo>
                    <a:pt x="1987295" y="73152"/>
                  </a:lnTo>
                  <a:lnTo>
                    <a:pt x="315467" y="73152"/>
                  </a:lnTo>
                  <a:lnTo>
                    <a:pt x="289559" y="74676"/>
                  </a:lnTo>
                  <a:lnTo>
                    <a:pt x="292607" y="74676"/>
                  </a:lnTo>
                  <a:lnTo>
                    <a:pt x="265175" y="77724"/>
                  </a:lnTo>
                  <a:lnTo>
                    <a:pt x="268223" y="77724"/>
                  </a:lnTo>
                  <a:lnTo>
                    <a:pt x="242315" y="83820"/>
                  </a:lnTo>
                  <a:lnTo>
                    <a:pt x="245363" y="83820"/>
                  </a:lnTo>
                  <a:lnTo>
                    <a:pt x="223773" y="91440"/>
                  </a:lnTo>
                  <a:lnTo>
                    <a:pt x="222503" y="91440"/>
                  </a:lnTo>
                  <a:lnTo>
                    <a:pt x="204215" y="100584"/>
                  </a:lnTo>
                  <a:lnTo>
                    <a:pt x="201167" y="100584"/>
                  </a:lnTo>
                  <a:lnTo>
                    <a:pt x="178307" y="115824"/>
                  </a:lnTo>
                  <a:lnTo>
                    <a:pt x="179139" y="115824"/>
                  </a:lnTo>
                  <a:lnTo>
                    <a:pt x="149213" y="140208"/>
                  </a:lnTo>
                  <a:lnTo>
                    <a:pt x="146303" y="140208"/>
                  </a:lnTo>
                  <a:lnTo>
                    <a:pt x="112775" y="181356"/>
                  </a:lnTo>
                  <a:lnTo>
                    <a:pt x="113995" y="181356"/>
                  </a:lnTo>
                  <a:lnTo>
                    <a:pt x="103936" y="198119"/>
                  </a:lnTo>
                  <a:lnTo>
                    <a:pt x="103631" y="198119"/>
                  </a:lnTo>
                  <a:lnTo>
                    <a:pt x="91439" y="222504"/>
                  </a:lnTo>
                  <a:lnTo>
                    <a:pt x="91888" y="222504"/>
                  </a:lnTo>
                  <a:lnTo>
                    <a:pt x="85433" y="240792"/>
                  </a:lnTo>
                  <a:lnTo>
                    <a:pt x="83819" y="245364"/>
                  </a:lnTo>
                  <a:lnTo>
                    <a:pt x="84073" y="245364"/>
                  </a:lnTo>
                  <a:lnTo>
                    <a:pt x="77724" y="268224"/>
                  </a:lnTo>
                  <a:lnTo>
                    <a:pt x="78485" y="268224"/>
                  </a:lnTo>
                  <a:lnTo>
                    <a:pt x="75183" y="288036"/>
                  </a:lnTo>
                  <a:lnTo>
                    <a:pt x="74675" y="288036"/>
                  </a:lnTo>
                  <a:lnTo>
                    <a:pt x="73236" y="313943"/>
                  </a:lnTo>
                  <a:lnTo>
                    <a:pt x="73151" y="1522476"/>
                  </a:lnTo>
                  <a:lnTo>
                    <a:pt x="36575" y="1522476"/>
                  </a:lnTo>
                  <a:lnTo>
                    <a:pt x="73151" y="1559051"/>
                  </a:lnTo>
                  <a:lnTo>
                    <a:pt x="1892808" y="1559051"/>
                  </a:lnTo>
                  <a:lnTo>
                    <a:pt x="1868424" y="1571244"/>
                  </a:lnTo>
                  <a:lnTo>
                    <a:pt x="1839468" y="1581912"/>
                  </a:lnTo>
                  <a:lnTo>
                    <a:pt x="1808988" y="1589532"/>
                  </a:lnTo>
                  <a:lnTo>
                    <a:pt x="1778507" y="1594104"/>
                  </a:lnTo>
                  <a:lnTo>
                    <a:pt x="1748028" y="1595628"/>
                  </a:lnTo>
                  <a:close/>
                </a:path>
                <a:path w="2060575" h="1595754">
                  <a:moveTo>
                    <a:pt x="2060448" y="1281684"/>
                  </a:moveTo>
                  <a:lnTo>
                    <a:pt x="1987295" y="1281684"/>
                  </a:lnTo>
                  <a:lnTo>
                    <a:pt x="1987295" y="36576"/>
                  </a:lnTo>
                  <a:lnTo>
                    <a:pt x="2023872" y="73152"/>
                  </a:lnTo>
                  <a:lnTo>
                    <a:pt x="2060448" y="73152"/>
                  </a:lnTo>
                  <a:lnTo>
                    <a:pt x="2060448" y="1281684"/>
                  </a:lnTo>
                  <a:close/>
                </a:path>
                <a:path w="2060575" h="1595754">
                  <a:moveTo>
                    <a:pt x="2060448" y="73152"/>
                  </a:moveTo>
                  <a:lnTo>
                    <a:pt x="2023872" y="73152"/>
                  </a:lnTo>
                  <a:lnTo>
                    <a:pt x="1987295" y="36576"/>
                  </a:lnTo>
                  <a:lnTo>
                    <a:pt x="2060448" y="36576"/>
                  </a:lnTo>
                  <a:lnTo>
                    <a:pt x="2060448" y="73152"/>
                  </a:lnTo>
                  <a:close/>
                </a:path>
                <a:path w="2060575" h="1595754">
                  <a:moveTo>
                    <a:pt x="219455" y="92964"/>
                  </a:moveTo>
                  <a:lnTo>
                    <a:pt x="222503" y="91440"/>
                  </a:lnTo>
                  <a:lnTo>
                    <a:pt x="223773" y="91440"/>
                  </a:lnTo>
                  <a:lnTo>
                    <a:pt x="219455" y="92964"/>
                  </a:lnTo>
                  <a:close/>
                </a:path>
                <a:path w="2060575" h="1595754">
                  <a:moveTo>
                    <a:pt x="198119" y="103632"/>
                  </a:moveTo>
                  <a:lnTo>
                    <a:pt x="201167" y="100584"/>
                  </a:lnTo>
                  <a:lnTo>
                    <a:pt x="204215" y="100584"/>
                  </a:lnTo>
                  <a:lnTo>
                    <a:pt x="198119" y="103632"/>
                  </a:lnTo>
                  <a:close/>
                </a:path>
                <a:path w="2060575" h="1595754">
                  <a:moveTo>
                    <a:pt x="179139" y="115824"/>
                  </a:moveTo>
                  <a:lnTo>
                    <a:pt x="178307" y="115824"/>
                  </a:lnTo>
                  <a:lnTo>
                    <a:pt x="182879" y="112776"/>
                  </a:lnTo>
                  <a:lnTo>
                    <a:pt x="179139" y="115824"/>
                  </a:lnTo>
                  <a:close/>
                </a:path>
                <a:path w="2060575" h="1595754">
                  <a:moveTo>
                    <a:pt x="141731" y="146304"/>
                  </a:moveTo>
                  <a:lnTo>
                    <a:pt x="146303" y="140208"/>
                  </a:lnTo>
                  <a:lnTo>
                    <a:pt x="149213" y="140208"/>
                  </a:lnTo>
                  <a:lnTo>
                    <a:pt x="141731" y="146304"/>
                  </a:lnTo>
                  <a:close/>
                </a:path>
                <a:path w="2060575" h="1595754">
                  <a:moveTo>
                    <a:pt x="113995" y="181356"/>
                  </a:moveTo>
                  <a:lnTo>
                    <a:pt x="112775" y="181356"/>
                  </a:lnTo>
                  <a:lnTo>
                    <a:pt x="115824" y="178307"/>
                  </a:lnTo>
                  <a:lnTo>
                    <a:pt x="113995" y="181356"/>
                  </a:lnTo>
                  <a:close/>
                </a:path>
                <a:path w="2060575" h="1595754">
                  <a:moveTo>
                    <a:pt x="102107" y="201168"/>
                  </a:moveTo>
                  <a:lnTo>
                    <a:pt x="103631" y="198119"/>
                  </a:lnTo>
                  <a:lnTo>
                    <a:pt x="103936" y="198119"/>
                  </a:lnTo>
                  <a:lnTo>
                    <a:pt x="102107" y="201168"/>
                  </a:lnTo>
                  <a:close/>
                </a:path>
                <a:path w="2060575" h="1595754">
                  <a:moveTo>
                    <a:pt x="91888" y="222504"/>
                  </a:moveTo>
                  <a:lnTo>
                    <a:pt x="91439" y="222504"/>
                  </a:lnTo>
                  <a:lnTo>
                    <a:pt x="92963" y="219456"/>
                  </a:lnTo>
                  <a:lnTo>
                    <a:pt x="91888" y="222504"/>
                  </a:lnTo>
                  <a:close/>
                </a:path>
                <a:path w="2060575" h="1595754">
                  <a:moveTo>
                    <a:pt x="83819" y="245364"/>
                  </a:moveTo>
                  <a:lnTo>
                    <a:pt x="85343" y="240792"/>
                  </a:lnTo>
                  <a:lnTo>
                    <a:pt x="85012" y="241984"/>
                  </a:lnTo>
                  <a:lnTo>
                    <a:pt x="83819" y="245364"/>
                  </a:lnTo>
                  <a:close/>
                </a:path>
                <a:path w="2060575" h="1595754">
                  <a:moveTo>
                    <a:pt x="85012" y="241984"/>
                  </a:moveTo>
                  <a:lnTo>
                    <a:pt x="85343" y="240792"/>
                  </a:lnTo>
                  <a:lnTo>
                    <a:pt x="85012" y="241984"/>
                  </a:lnTo>
                  <a:close/>
                </a:path>
                <a:path w="2060575" h="1595754">
                  <a:moveTo>
                    <a:pt x="84073" y="245364"/>
                  </a:moveTo>
                  <a:lnTo>
                    <a:pt x="83819" y="245364"/>
                  </a:lnTo>
                  <a:lnTo>
                    <a:pt x="85012" y="241984"/>
                  </a:lnTo>
                  <a:lnTo>
                    <a:pt x="84073" y="245364"/>
                  </a:lnTo>
                  <a:close/>
                </a:path>
                <a:path w="2060575" h="1595754">
                  <a:moveTo>
                    <a:pt x="78485" y="268224"/>
                  </a:moveTo>
                  <a:lnTo>
                    <a:pt x="77724" y="268224"/>
                  </a:lnTo>
                  <a:lnTo>
                    <a:pt x="79248" y="263652"/>
                  </a:lnTo>
                  <a:lnTo>
                    <a:pt x="78485" y="268224"/>
                  </a:lnTo>
                  <a:close/>
                </a:path>
                <a:path w="2060575" h="1595754">
                  <a:moveTo>
                    <a:pt x="74675" y="291083"/>
                  </a:moveTo>
                  <a:lnTo>
                    <a:pt x="74675" y="288036"/>
                  </a:lnTo>
                  <a:lnTo>
                    <a:pt x="75183" y="288036"/>
                  </a:lnTo>
                  <a:lnTo>
                    <a:pt x="74675" y="291083"/>
                  </a:lnTo>
                  <a:close/>
                </a:path>
                <a:path w="2060575" h="1595754">
                  <a:moveTo>
                    <a:pt x="73151" y="315467"/>
                  </a:moveTo>
                  <a:lnTo>
                    <a:pt x="73151" y="313943"/>
                  </a:lnTo>
                  <a:lnTo>
                    <a:pt x="73151" y="315467"/>
                  </a:lnTo>
                  <a:close/>
                </a:path>
                <a:path w="2060575" h="1595754">
                  <a:moveTo>
                    <a:pt x="1985772" y="1307592"/>
                  </a:moveTo>
                  <a:lnTo>
                    <a:pt x="1987295" y="1280159"/>
                  </a:lnTo>
                  <a:lnTo>
                    <a:pt x="1987295" y="1281684"/>
                  </a:lnTo>
                  <a:lnTo>
                    <a:pt x="2060448" y="1281684"/>
                  </a:lnTo>
                  <a:lnTo>
                    <a:pt x="2060448" y="1283208"/>
                  </a:lnTo>
                  <a:lnTo>
                    <a:pt x="2059381" y="1304544"/>
                  </a:lnTo>
                  <a:lnTo>
                    <a:pt x="1987295" y="1304544"/>
                  </a:lnTo>
                  <a:lnTo>
                    <a:pt x="1985772" y="1307592"/>
                  </a:lnTo>
                  <a:close/>
                </a:path>
                <a:path w="2060575" h="1595754">
                  <a:moveTo>
                    <a:pt x="2056180" y="1331976"/>
                  </a:moveTo>
                  <a:lnTo>
                    <a:pt x="1982724" y="1331976"/>
                  </a:lnTo>
                  <a:lnTo>
                    <a:pt x="1987295" y="1304544"/>
                  </a:lnTo>
                  <a:lnTo>
                    <a:pt x="2059381" y="1304544"/>
                  </a:lnTo>
                  <a:lnTo>
                    <a:pt x="2058924" y="1313688"/>
                  </a:lnTo>
                  <a:lnTo>
                    <a:pt x="2056180" y="1331976"/>
                  </a:lnTo>
                  <a:close/>
                </a:path>
                <a:path w="2060575" h="1595754">
                  <a:moveTo>
                    <a:pt x="1977048" y="1352944"/>
                  </a:moveTo>
                  <a:lnTo>
                    <a:pt x="1982724" y="1327404"/>
                  </a:lnTo>
                  <a:lnTo>
                    <a:pt x="1982724" y="1331976"/>
                  </a:lnTo>
                  <a:lnTo>
                    <a:pt x="2056180" y="1331976"/>
                  </a:lnTo>
                  <a:lnTo>
                    <a:pt x="2054352" y="1344167"/>
                  </a:lnTo>
                  <a:lnTo>
                    <a:pt x="2052828" y="1350263"/>
                  </a:lnTo>
                  <a:lnTo>
                    <a:pt x="1978152" y="1350263"/>
                  </a:lnTo>
                  <a:lnTo>
                    <a:pt x="1977048" y="1352944"/>
                  </a:lnTo>
                  <a:close/>
                </a:path>
                <a:path w="2060575" h="1595754">
                  <a:moveTo>
                    <a:pt x="1976628" y="1354836"/>
                  </a:moveTo>
                  <a:lnTo>
                    <a:pt x="1977048" y="1352944"/>
                  </a:lnTo>
                  <a:lnTo>
                    <a:pt x="1978152" y="1350263"/>
                  </a:lnTo>
                  <a:lnTo>
                    <a:pt x="1976628" y="1354836"/>
                  </a:lnTo>
                  <a:close/>
                </a:path>
                <a:path w="2060575" h="1595754">
                  <a:moveTo>
                    <a:pt x="2051685" y="1354836"/>
                  </a:moveTo>
                  <a:lnTo>
                    <a:pt x="1976628" y="1354836"/>
                  </a:lnTo>
                  <a:lnTo>
                    <a:pt x="1978152" y="1350263"/>
                  </a:lnTo>
                  <a:lnTo>
                    <a:pt x="2052828" y="1350263"/>
                  </a:lnTo>
                  <a:lnTo>
                    <a:pt x="2051685" y="1354836"/>
                  </a:lnTo>
                  <a:close/>
                </a:path>
                <a:path w="2060575" h="1595754">
                  <a:moveTo>
                    <a:pt x="1967484" y="1376172"/>
                  </a:moveTo>
                  <a:lnTo>
                    <a:pt x="1977048" y="1352944"/>
                  </a:lnTo>
                  <a:lnTo>
                    <a:pt x="1976628" y="1354836"/>
                  </a:lnTo>
                  <a:lnTo>
                    <a:pt x="2051685" y="1354836"/>
                  </a:lnTo>
                  <a:lnTo>
                    <a:pt x="2047113" y="1373124"/>
                  </a:lnTo>
                  <a:lnTo>
                    <a:pt x="1969008" y="1373124"/>
                  </a:lnTo>
                  <a:lnTo>
                    <a:pt x="1967484" y="1376172"/>
                  </a:lnTo>
                  <a:close/>
                </a:path>
                <a:path w="2060575" h="1595754">
                  <a:moveTo>
                    <a:pt x="1959229" y="1395476"/>
                  </a:moveTo>
                  <a:lnTo>
                    <a:pt x="1969008" y="1373124"/>
                  </a:lnTo>
                  <a:lnTo>
                    <a:pt x="2047113" y="1373124"/>
                  </a:lnTo>
                  <a:lnTo>
                    <a:pt x="2046732" y="1374648"/>
                  </a:lnTo>
                  <a:lnTo>
                    <a:pt x="2039432" y="1394459"/>
                  </a:lnTo>
                  <a:lnTo>
                    <a:pt x="1959864" y="1394459"/>
                  </a:lnTo>
                  <a:lnTo>
                    <a:pt x="1959229" y="1395476"/>
                  </a:lnTo>
                  <a:close/>
                </a:path>
                <a:path w="2060575" h="1595754">
                  <a:moveTo>
                    <a:pt x="1958340" y="1397508"/>
                  </a:moveTo>
                  <a:lnTo>
                    <a:pt x="1959229" y="1395476"/>
                  </a:lnTo>
                  <a:lnTo>
                    <a:pt x="1959864" y="1394459"/>
                  </a:lnTo>
                  <a:lnTo>
                    <a:pt x="1958340" y="1397508"/>
                  </a:lnTo>
                  <a:close/>
                </a:path>
                <a:path w="2060575" h="1595754">
                  <a:moveTo>
                    <a:pt x="2038309" y="1397508"/>
                  </a:moveTo>
                  <a:lnTo>
                    <a:pt x="1958340" y="1397508"/>
                  </a:lnTo>
                  <a:lnTo>
                    <a:pt x="1959864" y="1394459"/>
                  </a:lnTo>
                  <a:lnTo>
                    <a:pt x="2039432" y="1394459"/>
                  </a:lnTo>
                  <a:lnTo>
                    <a:pt x="2038309" y="1397508"/>
                  </a:lnTo>
                  <a:close/>
                </a:path>
                <a:path w="2060575" h="1595754">
                  <a:moveTo>
                    <a:pt x="1946943" y="1415133"/>
                  </a:moveTo>
                  <a:lnTo>
                    <a:pt x="1959229" y="1395476"/>
                  </a:lnTo>
                  <a:lnTo>
                    <a:pt x="1958340" y="1397508"/>
                  </a:lnTo>
                  <a:lnTo>
                    <a:pt x="2038309" y="1397508"/>
                  </a:lnTo>
                  <a:lnTo>
                    <a:pt x="2036064" y="1403604"/>
                  </a:lnTo>
                  <a:lnTo>
                    <a:pt x="2031322" y="1414272"/>
                  </a:lnTo>
                  <a:lnTo>
                    <a:pt x="1947672" y="1414272"/>
                  </a:lnTo>
                  <a:lnTo>
                    <a:pt x="1946943" y="1415133"/>
                  </a:lnTo>
                  <a:close/>
                </a:path>
                <a:path w="2060575" h="1595754">
                  <a:moveTo>
                    <a:pt x="1944624" y="1418844"/>
                  </a:moveTo>
                  <a:lnTo>
                    <a:pt x="1946943" y="1415133"/>
                  </a:lnTo>
                  <a:lnTo>
                    <a:pt x="1947672" y="1414272"/>
                  </a:lnTo>
                  <a:lnTo>
                    <a:pt x="1944624" y="1418844"/>
                  </a:lnTo>
                  <a:close/>
                </a:path>
                <a:path w="2060575" h="1595754">
                  <a:moveTo>
                    <a:pt x="2029290" y="1418844"/>
                  </a:moveTo>
                  <a:lnTo>
                    <a:pt x="1944624" y="1418844"/>
                  </a:lnTo>
                  <a:lnTo>
                    <a:pt x="1947672" y="1414272"/>
                  </a:lnTo>
                  <a:lnTo>
                    <a:pt x="2031322" y="1414272"/>
                  </a:lnTo>
                  <a:lnTo>
                    <a:pt x="2029290" y="1418844"/>
                  </a:lnTo>
                  <a:close/>
                </a:path>
                <a:path w="2060575" h="1595754">
                  <a:moveTo>
                    <a:pt x="1914144" y="1453896"/>
                  </a:moveTo>
                  <a:lnTo>
                    <a:pt x="1946943" y="1415133"/>
                  </a:lnTo>
                  <a:lnTo>
                    <a:pt x="1944624" y="1418844"/>
                  </a:lnTo>
                  <a:lnTo>
                    <a:pt x="2029290" y="1418844"/>
                  </a:lnTo>
                  <a:lnTo>
                    <a:pt x="2023872" y="1431036"/>
                  </a:lnTo>
                  <a:lnTo>
                    <a:pt x="2012695" y="1449324"/>
                  </a:lnTo>
                  <a:lnTo>
                    <a:pt x="1920240" y="1449324"/>
                  </a:lnTo>
                  <a:lnTo>
                    <a:pt x="1914144" y="1453896"/>
                  </a:lnTo>
                  <a:close/>
                </a:path>
                <a:path w="2060575" h="1595754">
                  <a:moveTo>
                    <a:pt x="1880979" y="1481314"/>
                  </a:moveTo>
                  <a:lnTo>
                    <a:pt x="1920240" y="1449324"/>
                  </a:lnTo>
                  <a:lnTo>
                    <a:pt x="2012695" y="1449324"/>
                  </a:lnTo>
                  <a:lnTo>
                    <a:pt x="2007108" y="1458467"/>
                  </a:lnTo>
                  <a:lnTo>
                    <a:pt x="1989327" y="1479804"/>
                  </a:lnTo>
                  <a:lnTo>
                    <a:pt x="1883664" y="1479804"/>
                  </a:lnTo>
                  <a:lnTo>
                    <a:pt x="1880979" y="1481314"/>
                  </a:lnTo>
                  <a:close/>
                </a:path>
                <a:path w="2060575" h="1595754">
                  <a:moveTo>
                    <a:pt x="1879092" y="1482851"/>
                  </a:moveTo>
                  <a:lnTo>
                    <a:pt x="1880979" y="1481314"/>
                  </a:lnTo>
                  <a:lnTo>
                    <a:pt x="1883664" y="1479804"/>
                  </a:lnTo>
                  <a:lnTo>
                    <a:pt x="1879092" y="1482851"/>
                  </a:lnTo>
                  <a:close/>
                </a:path>
                <a:path w="2060575" h="1595754">
                  <a:moveTo>
                    <a:pt x="1986788" y="1482851"/>
                  </a:moveTo>
                  <a:lnTo>
                    <a:pt x="1879092" y="1482851"/>
                  </a:lnTo>
                  <a:lnTo>
                    <a:pt x="1883664" y="1479804"/>
                  </a:lnTo>
                  <a:lnTo>
                    <a:pt x="1989327" y="1479804"/>
                  </a:lnTo>
                  <a:lnTo>
                    <a:pt x="1986788" y="1482851"/>
                  </a:lnTo>
                  <a:close/>
                </a:path>
                <a:path w="2060575" h="1595754">
                  <a:moveTo>
                    <a:pt x="1859281" y="1493519"/>
                  </a:moveTo>
                  <a:lnTo>
                    <a:pt x="1880979" y="1481314"/>
                  </a:lnTo>
                  <a:lnTo>
                    <a:pt x="1879092" y="1482851"/>
                  </a:lnTo>
                  <a:lnTo>
                    <a:pt x="1986788" y="1482851"/>
                  </a:lnTo>
                  <a:lnTo>
                    <a:pt x="1979167" y="1491996"/>
                  </a:lnTo>
                  <a:lnTo>
                    <a:pt x="1862328" y="1491996"/>
                  </a:lnTo>
                  <a:lnTo>
                    <a:pt x="1859281" y="1493519"/>
                  </a:lnTo>
                  <a:close/>
                </a:path>
                <a:path w="2060575" h="1595754">
                  <a:moveTo>
                    <a:pt x="1977897" y="1493520"/>
                  </a:moveTo>
                  <a:lnTo>
                    <a:pt x="1859280" y="1493520"/>
                  </a:lnTo>
                  <a:lnTo>
                    <a:pt x="1862328" y="1491996"/>
                  </a:lnTo>
                  <a:lnTo>
                    <a:pt x="1979167" y="1491996"/>
                  </a:lnTo>
                  <a:lnTo>
                    <a:pt x="1977897" y="1493520"/>
                  </a:lnTo>
                  <a:close/>
                </a:path>
                <a:path w="2060575" h="1595754">
                  <a:moveTo>
                    <a:pt x="1837944" y="1504188"/>
                  </a:moveTo>
                  <a:lnTo>
                    <a:pt x="1859281" y="1493519"/>
                  </a:lnTo>
                  <a:lnTo>
                    <a:pt x="1977897" y="1493520"/>
                  </a:lnTo>
                  <a:lnTo>
                    <a:pt x="1970278" y="1502663"/>
                  </a:lnTo>
                  <a:lnTo>
                    <a:pt x="1842516" y="1502663"/>
                  </a:lnTo>
                  <a:lnTo>
                    <a:pt x="1837944" y="1504188"/>
                  </a:lnTo>
                  <a:close/>
                </a:path>
                <a:path w="2060575" h="1595754">
                  <a:moveTo>
                    <a:pt x="1892808" y="1559051"/>
                  </a:moveTo>
                  <a:lnTo>
                    <a:pt x="73151" y="1559051"/>
                  </a:lnTo>
                  <a:lnTo>
                    <a:pt x="73151" y="1522476"/>
                  </a:lnTo>
                  <a:lnTo>
                    <a:pt x="1744980" y="1522476"/>
                  </a:lnTo>
                  <a:lnTo>
                    <a:pt x="1772411" y="1520951"/>
                  </a:lnTo>
                  <a:lnTo>
                    <a:pt x="1769364" y="1520951"/>
                  </a:lnTo>
                  <a:lnTo>
                    <a:pt x="1796795" y="1517904"/>
                  </a:lnTo>
                  <a:lnTo>
                    <a:pt x="1793748" y="1517904"/>
                  </a:lnTo>
                  <a:lnTo>
                    <a:pt x="1819656" y="1511808"/>
                  </a:lnTo>
                  <a:lnTo>
                    <a:pt x="1816607" y="1511808"/>
                  </a:lnTo>
                  <a:lnTo>
                    <a:pt x="1842516" y="1502663"/>
                  </a:lnTo>
                  <a:lnTo>
                    <a:pt x="1970278" y="1502663"/>
                  </a:lnTo>
                  <a:lnTo>
                    <a:pt x="1969008" y="1504188"/>
                  </a:lnTo>
                  <a:lnTo>
                    <a:pt x="1923288" y="1540763"/>
                  </a:lnTo>
                  <a:lnTo>
                    <a:pt x="1895856" y="1557528"/>
                  </a:lnTo>
                  <a:lnTo>
                    <a:pt x="1892808" y="1559051"/>
                  </a:lnTo>
                  <a:close/>
                </a:path>
                <a:path w="2060575" h="1595754">
                  <a:moveTo>
                    <a:pt x="73151" y="1559051"/>
                  </a:moveTo>
                  <a:lnTo>
                    <a:pt x="36575" y="1522476"/>
                  </a:lnTo>
                  <a:lnTo>
                    <a:pt x="73151" y="1522476"/>
                  </a:lnTo>
                  <a:lnTo>
                    <a:pt x="73151" y="1559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8767" y="2593848"/>
              <a:ext cx="1914144" cy="1449324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7595616" y="2520696"/>
              <a:ext cx="2060575" cy="1595755"/>
            </a:xfrm>
            <a:custGeom>
              <a:avLst/>
              <a:gdLst/>
              <a:ahLst/>
              <a:cxnLst/>
              <a:rect l="l" t="t" r="r" b="b"/>
              <a:pathLst>
                <a:path w="2060575" h="1595754">
                  <a:moveTo>
                    <a:pt x="1748028" y="1595628"/>
                  </a:moveTo>
                  <a:lnTo>
                    <a:pt x="0" y="1595628"/>
                  </a:lnTo>
                  <a:lnTo>
                    <a:pt x="0" y="312419"/>
                  </a:lnTo>
                  <a:lnTo>
                    <a:pt x="6095" y="251460"/>
                  </a:lnTo>
                  <a:lnTo>
                    <a:pt x="24383" y="192024"/>
                  </a:lnTo>
                  <a:lnTo>
                    <a:pt x="54863" y="137160"/>
                  </a:lnTo>
                  <a:lnTo>
                    <a:pt x="91439" y="91440"/>
                  </a:lnTo>
                  <a:lnTo>
                    <a:pt x="137160" y="54864"/>
                  </a:lnTo>
                  <a:lnTo>
                    <a:pt x="192023" y="24384"/>
                  </a:lnTo>
                  <a:lnTo>
                    <a:pt x="251459" y="6096"/>
                  </a:lnTo>
                  <a:lnTo>
                    <a:pt x="313943" y="0"/>
                  </a:lnTo>
                  <a:lnTo>
                    <a:pt x="2060448" y="0"/>
                  </a:lnTo>
                  <a:lnTo>
                    <a:pt x="2060448" y="36576"/>
                  </a:lnTo>
                  <a:lnTo>
                    <a:pt x="1987295" y="36576"/>
                  </a:lnTo>
                  <a:lnTo>
                    <a:pt x="1987295" y="73152"/>
                  </a:lnTo>
                  <a:lnTo>
                    <a:pt x="315467" y="73152"/>
                  </a:lnTo>
                  <a:lnTo>
                    <a:pt x="289559" y="74676"/>
                  </a:lnTo>
                  <a:lnTo>
                    <a:pt x="292607" y="74676"/>
                  </a:lnTo>
                  <a:lnTo>
                    <a:pt x="265175" y="77724"/>
                  </a:lnTo>
                  <a:lnTo>
                    <a:pt x="268223" y="77724"/>
                  </a:lnTo>
                  <a:lnTo>
                    <a:pt x="242315" y="83820"/>
                  </a:lnTo>
                  <a:lnTo>
                    <a:pt x="245363" y="83820"/>
                  </a:lnTo>
                  <a:lnTo>
                    <a:pt x="223773" y="91440"/>
                  </a:lnTo>
                  <a:lnTo>
                    <a:pt x="222503" y="91440"/>
                  </a:lnTo>
                  <a:lnTo>
                    <a:pt x="204215" y="100584"/>
                  </a:lnTo>
                  <a:lnTo>
                    <a:pt x="201167" y="100584"/>
                  </a:lnTo>
                  <a:lnTo>
                    <a:pt x="178307" y="115824"/>
                  </a:lnTo>
                  <a:lnTo>
                    <a:pt x="179139" y="115824"/>
                  </a:lnTo>
                  <a:lnTo>
                    <a:pt x="149213" y="140208"/>
                  </a:lnTo>
                  <a:lnTo>
                    <a:pt x="146303" y="140208"/>
                  </a:lnTo>
                  <a:lnTo>
                    <a:pt x="112775" y="181356"/>
                  </a:lnTo>
                  <a:lnTo>
                    <a:pt x="113995" y="181356"/>
                  </a:lnTo>
                  <a:lnTo>
                    <a:pt x="103936" y="198119"/>
                  </a:lnTo>
                  <a:lnTo>
                    <a:pt x="103631" y="198119"/>
                  </a:lnTo>
                  <a:lnTo>
                    <a:pt x="91439" y="222504"/>
                  </a:lnTo>
                  <a:lnTo>
                    <a:pt x="91888" y="222504"/>
                  </a:lnTo>
                  <a:lnTo>
                    <a:pt x="85433" y="240792"/>
                  </a:lnTo>
                  <a:lnTo>
                    <a:pt x="83819" y="245364"/>
                  </a:lnTo>
                  <a:lnTo>
                    <a:pt x="84073" y="245364"/>
                  </a:lnTo>
                  <a:lnTo>
                    <a:pt x="77724" y="268224"/>
                  </a:lnTo>
                  <a:lnTo>
                    <a:pt x="78485" y="268224"/>
                  </a:lnTo>
                  <a:lnTo>
                    <a:pt x="75183" y="288036"/>
                  </a:lnTo>
                  <a:lnTo>
                    <a:pt x="74675" y="288036"/>
                  </a:lnTo>
                  <a:lnTo>
                    <a:pt x="73236" y="313943"/>
                  </a:lnTo>
                  <a:lnTo>
                    <a:pt x="73151" y="1522476"/>
                  </a:lnTo>
                  <a:lnTo>
                    <a:pt x="36575" y="1522476"/>
                  </a:lnTo>
                  <a:lnTo>
                    <a:pt x="73151" y="1559051"/>
                  </a:lnTo>
                  <a:lnTo>
                    <a:pt x="1892808" y="1559051"/>
                  </a:lnTo>
                  <a:lnTo>
                    <a:pt x="1868424" y="1571244"/>
                  </a:lnTo>
                  <a:lnTo>
                    <a:pt x="1839468" y="1581912"/>
                  </a:lnTo>
                  <a:lnTo>
                    <a:pt x="1808988" y="1589532"/>
                  </a:lnTo>
                  <a:lnTo>
                    <a:pt x="1778507" y="1594104"/>
                  </a:lnTo>
                  <a:lnTo>
                    <a:pt x="1748028" y="1595628"/>
                  </a:lnTo>
                  <a:close/>
                </a:path>
                <a:path w="2060575" h="1595754">
                  <a:moveTo>
                    <a:pt x="2060448" y="1281684"/>
                  </a:moveTo>
                  <a:lnTo>
                    <a:pt x="1987295" y="1281684"/>
                  </a:lnTo>
                  <a:lnTo>
                    <a:pt x="1987295" y="36576"/>
                  </a:lnTo>
                  <a:lnTo>
                    <a:pt x="2023872" y="73152"/>
                  </a:lnTo>
                  <a:lnTo>
                    <a:pt x="2060448" y="73152"/>
                  </a:lnTo>
                  <a:lnTo>
                    <a:pt x="2060448" y="1281684"/>
                  </a:lnTo>
                  <a:close/>
                </a:path>
                <a:path w="2060575" h="1595754">
                  <a:moveTo>
                    <a:pt x="2060448" y="73152"/>
                  </a:moveTo>
                  <a:lnTo>
                    <a:pt x="2023872" y="73152"/>
                  </a:lnTo>
                  <a:lnTo>
                    <a:pt x="1987295" y="36576"/>
                  </a:lnTo>
                  <a:lnTo>
                    <a:pt x="2060448" y="36576"/>
                  </a:lnTo>
                  <a:lnTo>
                    <a:pt x="2060448" y="73152"/>
                  </a:lnTo>
                  <a:close/>
                </a:path>
                <a:path w="2060575" h="1595754">
                  <a:moveTo>
                    <a:pt x="219455" y="92964"/>
                  </a:moveTo>
                  <a:lnTo>
                    <a:pt x="222503" y="91440"/>
                  </a:lnTo>
                  <a:lnTo>
                    <a:pt x="223773" y="91440"/>
                  </a:lnTo>
                  <a:lnTo>
                    <a:pt x="219455" y="92964"/>
                  </a:lnTo>
                  <a:close/>
                </a:path>
                <a:path w="2060575" h="1595754">
                  <a:moveTo>
                    <a:pt x="198119" y="103632"/>
                  </a:moveTo>
                  <a:lnTo>
                    <a:pt x="201167" y="100584"/>
                  </a:lnTo>
                  <a:lnTo>
                    <a:pt x="204215" y="100584"/>
                  </a:lnTo>
                  <a:lnTo>
                    <a:pt x="198119" y="103632"/>
                  </a:lnTo>
                  <a:close/>
                </a:path>
                <a:path w="2060575" h="1595754">
                  <a:moveTo>
                    <a:pt x="179139" y="115824"/>
                  </a:moveTo>
                  <a:lnTo>
                    <a:pt x="178307" y="115824"/>
                  </a:lnTo>
                  <a:lnTo>
                    <a:pt x="182879" y="112776"/>
                  </a:lnTo>
                  <a:lnTo>
                    <a:pt x="179139" y="115824"/>
                  </a:lnTo>
                  <a:close/>
                </a:path>
                <a:path w="2060575" h="1595754">
                  <a:moveTo>
                    <a:pt x="141731" y="146304"/>
                  </a:moveTo>
                  <a:lnTo>
                    <a:pt x="146303" y="140208"/>
                  </a:lnTo>
                  <a:lnTo>
                    <a:pt x="149213" y="140208"/>
                  </a:lnTo>
                  <a:lnTo>
                    <a:pt x="141731" y="146304"/>
                  </a:lnTo>
                  <a:close/>
                </a:path>
                <a:path w="2060575" h="1595754">
                  <a:moveTo>
                    <a:pt x="113995" y="181356"/>
                  </a:moveTo>
                  <a:lnTo>
                    <a:pt x="112775" y="181356"/>
                  </a:lnTo>
                  <a:lnTo>
                    <a:pt x="115824" y="178307"/>
                  </a:lnTo>
                  <a:lnTo>
                    <a:pt x="113995" y="181356"/>
                  </a:lnTo>
                  <a:close/>
                </a:path>
                <a:path w="2060575" h="1595754">
                  <a:moveTo>
                    <a:pt x="102107" y="201168"/>
                  </a:moveTo>
                  <a:lnTo>
                    <a:pt x="103631" y="198119"/>
                  </a:lnTo>
                  <a:lnTo>
                    <a:pt x="103936" y="198119"/>
                  </a:lnTo>
                  <a:lnTo>
                    <a:pt x="102107" y="201168"/>
                  </a:lnTo>
                  <a:close/>
                </a:path>
                <a:path w="2060575" h="1595754">
                  <a:moveTo>
                    <a:pt x="91888" y="222504"/>
                  </a:moveTo>
                  <a:lnTo>
                    <a:pt x="91439" y="222504"/>
                  </a:lnTo>
                  <a:lnTo>
                    <a:pt x="92963" y="219456"/>
                  </a:lnTo>
                  <a:lnTo>
                    <a:pt x="91888" y="222504"/>
                  </a:lnTo>
                  <a:close/>
                </a:path>
                <a:path w="2060575" h="1595754">
                  <a:moveTo>
                    <a:pt x="83819" y="245364"/>
                  </a:moveTo>
                  <a:lnTo>
                    <a:pt x="85343" y="240792"/>
                  </a:lnTo>
                  <a:lnTo>
                    <a:pt x="85012" y="241984"/>
                  </a:lnTo>
                  <a:lnTo>
                    <a:pt x="83819" y="245364"/>
                  </a:lnTo>
                  <a:close/>
                </a:path>
                <a:path w="2060575" h="1595754">
                  <a:moveTo>
                    <a:pt x="85012" y="241984"/>
                  </a:moveTo>
                  <a:lnTo>
                    <a:pt x="85343" y="240792"/>
                  </a:lnTo>
                  <a:lnTo>
                    <a:pt x="85012" y="241984"/>
                  </a:lnTo>
                  <a:close/>
                </a:path>
                <a:path w="2060575" h="1595754">
                  <a:moveTo>
                    <a:pt x="84073" y="245364"/>
                  </a:moveTo>
                  <a:lnTo>
                    <a:pt x="83819" y="245364"/>
                  </a:lnTo>
                  <a:lnTo>
                    <a:pt x="85012" y="241984"/>
                  </a:lnTo>
                  <a:lnTo>
                    <a:pt x="84073" y="245364"/>
                  </a:lnTo>
                  <a:close/>
                </a:path>
                <a:path w="2060575" h="1595754">
                  <a:moveTo>
                    <a:pt x="78485" y="268224"/>
                  </a:moveTo>
                  <a:lnTo>
                    <a:pt x="77724" y="268224"/>
                  </a:lnTo>
                  <a:lnTo>
                    <a:pt x="79248" y="263652"/>
                  </a:lnTo>
                  <a:lnTo>
                    <a:pt x="78485" y="268224"/>
                  </a:lnTo>
                  <a:close/>
                </a:path>
                <a:path w="2060575" h="1595754">
                  <a:moveTo>
                    <a:pt x="74675" y="291083"/>
                  </a:moveTo>
                  <a:lnTo>
                    <a:pt x="74675" y="288036"/>
                  </a:lnTo>
                  <a:lnTo>
                    <a:pt x="75183" y="288036"/>
                  </a:lnTo>
                  <a:lnTo>
                    <a:pt x="74675" y="291083"/>
                  </a:lnTo>
                  <a:close/>
                </a:path>
                <a:path w="2060575" h="1595754">
                  <a:moveTo>
                    <a:pt x="73151" y="315467"/>
                  </a:moveTo>
                  <a:lnTo>
                    <a:pt x="73151" y="313943"/>
                  </a:lnTo>
                  <a:lnTo>
                    <a:pt x="73151" y="315467"/>
                  </a:lnTo>
                  <a:close/>
                </a:path>
                <a:path w="2060575" h="1595754">
                  <a:moveTo>
                    <a:pt x="1985772" y="1307592"/>
                  </a:moveTo>
                  <a:lnTo>
                    <a:pt x="1987295" y="1280159"/>
                  </a:lnTo>
                  <a:lnTo>
                    <a:pt x="1987295" y="1281684"/>
                  </a:lnTo>
                  <a:lnTo>
                    <a:pt x="2060448" y="1281684"/>
                  </a:lnTo>
                  <a:lnTo>
                    <a:pt x="2060448" y="1283208"/>
                  </a:lnTo>
                  <a:lnTo>
                    <a:pt x="2059381" y="1304544"/>
                  </a:lnTo>
                  <a:lnTo>
                    <a:pt x="1987295" y="1304544"/>
                  </a:lnTo>
                  <a:lnTo>
                    <a:pt x="1985772" y="1307592"/>
                  </a:lnTo>
                  <a:close/>
                </a:path>
                <a:path w="2060575" h="1595754">
                  <a:moveTo>
                    <a:pt x="2056180" y="1331976"/>
                  </a:moveTo>
                  <a:lnTo>
                    <a:pt x="1982724" y="1331976"/>
                  </a:lnTo>
                  <a:lnTo>
                    <a:pt x="1987295" y="1304544"/>
                  </a:lnTo>
                  <a:lnTo>
                    <a:pt x="2059381" y="1304544"/>
                  </a:lnTo>
                  <a:lnTo>
                    <a:pt x="2058924" y="1313688"/>
                  </a:lnTo>
                  <a:lnTo>
                    <a:pt x="2056180" y="1331976"/>
                  </a:lnTo>
                  <a:close/>
                </a:path>
                <a:path w="2060575" h="1595754">
                  <a:moveTo>
                    <a:pt x="1977048" y="1352944"/>
                  </a:moveTo>
                  <a:lnTo>
                    <a:pt x="1982724" y="1327404"/>
                  </a:lnTo>
                  <a:lnTo>
                    <a:pt x="1982724" y="1331976"/>
                  </a:lnTo>
                  <a:lnTo>
                    <a:pt x="2056180" y="1331976"/>
                  </a:lnTo>
                  <a:lnTo>
                    <a:pt x="2054352" y="1344167"/>
                  </a:lnTo>
                  <a:lnTo>
                    <a:pt x="2052828" y="1350263"/>
                  </a:lnTo>
                  <a:lnTo>
                    <a:pt x="1978152" y="1350263"/>
                  </a:lnTo>
                  <a:lnTo>
                    <a:pt x="1977048" y="1352944"/>
                  </a:lnTo>
                  <a:close/>
                </a:path>
                <a:path w="2060575" h="1595754">
                  <a:moveTo>
                    <a:pt x="1976628" y="1354836"/>
                  </a:moveTo>
                  <a:lnTo>
                    <a:pt x="1977048" y="1352944"/>
                  </a:lnTo>
                  <a:lnTo>
                    <a:pt x="1978152" y="1350263"/>
                  </a:lnTo>
                  <a:lnTo>
                    <a:pt x="1976628" y="1354836"/>
                  </a:lnTo>
                  <a:close/>
                </a:path>
                <a:path w="2060575" h="1595754">
                  <a:moveTo>
                    <a:pt x="2051685" y="1354836"/>
                  </a:moveTo>
                  <a:lnTo>
                    <a:pt x="1976628" y="1354836"/>
                  </a:lnTo>
                  <a:lnTo>
                    <a:pt x="1978152" y="1350263"/>
                  </a:lnTo>
                  <a:lnTo>
                    <a:pt x="2052828" y="1350263"/>
                  </a:lnTo>
                  <a:lnTo>
                    <a:pt x="2051685" y="1354836"/>
                  </a:lnTo>
                  <a:close/>
                </a:path>
                <a:path w="2060575" h="1595754">
                  <a:moveTo>
                    <a:pt x="1967484" y="1376172"/>
                  </a:moveTo>
                  <a:lnTo>
                    <a:pt x="1977048" y="1352944"/>
                  </a:lnTo>
                  <a:lnTo>
                    <a:pt x="1976628" y="1354836"/>
                  </a:lnTo>
                  <a:lnTo>
                    <a:pt x="2051685" y="1354836"/>
                  </a:lnTo>
                  <a:lnTo>
                    <a:pt x="2047113" y="1373124"/>
                  </a:lnTo>
                  <a:lnTo>
                    <a:pt x="1969008" y="1373124"/>
                  </a:lnTo>
                  <a:lnTo>
                    <a:pt x="1967484" y="1376172"/>
                  </a:lnTo>
                  <a:close/>
                </a:path>
                <a:path w="2060575" h="1595754">
                  <a:moveTo>
                    <a:pt x="1959229" y="1395476"/>
                  </a:moveTo>
                  <a:lnTo>
                    <a:pt x="1969008" y="1373124"/>
                  </a:lnTo>
                  <a:lnTo>
                    <a:pt x="2047113" y="1373124"/>
                  </a:lnTo>
                  <a:lnTo>
                    <a:pt x="2046732" y="1374648"/>
                  </a:lnTo>
                  <a:lnTo>
                    <a:pt x="2039432" y="1394459"/>
                  </a:lnTo>
                  <a:lnTo>
                    <a:pt x="1959864" y="1394459"/>
                  </a:lnTo>
                  <a:lnTo>
                    <a:pt x="1959229" y="1395476"/>
                  </a:lnTo>
                  <a:close/>
                </a:path>
                <a:path w="2060575" h="1595754">
                  <a:moveTo>
                    <a:pt x="1958340" y="1397508"/>
                  </a:moveTo>
                  <a:lnTo>
                    <a:pt x="1959229" y="1395476"/>
                  </a:lnTo>
                  <a:lnTo>
                    <a:pt x="1959864" y="1394459"/>
                  </a:lnTo>
                  <a:lnTo>
                    <a:pt x="1958340" y="1397508"/>
                  </a:lnTo>
                  <a:close/>
                </a:path>
                <a:path w="2060575" h="1595754">
                  <a:moveTo>
                    <a:pt x="2038309" y="1397508"/>
                  </a:moveTo>
                  <a:lnTo>
                    <a:pt x="1958340" y="1397508"/>
                  </a:lnTo>
                  <a:lnTo>
                    <a:pt x="1959864" y="1394459"/>
                  </a:lnTo>
                  <a:lnTo>
                    <a:pt x="2039432" y="1394459"/>
                  </a:lnTo>
                  <a:lnTo>
                    <a:pt x="2038309" y="1397508"/>
                  </a:lnTo>
                  <a:close/>
                </a:path>
                <a:path w="2060575" h="1595754">
                  <a:moveTo>
                    <a:pt x="1946943" y="1415133"/>
                  </a:moveTo>
                  <a:lnTo>
                    <a:pt x="1959229" y="1395476"/>
                  </a:lnTo>
                  <a:lnTo>
                    <a:pt x="1958340" y="1397508"/>
                  </a:lnTo>
                  <a:lnTo>
                    <a:pt x="2038309" y="1397508"/>
                  </a:lnTo>
                  <a:lnTo>
                    <a:pt x="2036064" y="1403604"/>
                  </a:lnTo>
                  <a:lnTo>
                    <a:pt x="2031322" y="1414272"/>
                  </a:lnTo>
                  <a:lnTo>
                    <a:pt x="1947672" y="1414272"/>
                  </a:lnTo>
                  <a:lnTo>
                    <a:pt x="1946943" y="1415133"/>
                  </a:lnTo>
                  <a:close/>
                </a:path>
                <a:path w="2060575" h="1595754">
                  <a:moveTo>
                    <a:pt x="1944624" y="1418844"/>
                  </a:moveTo>
                  <a:lnTo>
                    <a:pt x="1946943" y="1415133"/>
                  </a:lnTo>
                  <a:lnTo>
                    <a:pt x="1947672" y="1414272"/>
                  </a:lnTo>
                  <a:lnTo>
                    <a:pt x="1944624" y="1418844"/>
                  </a:lnTo>
                  <a:close/>
                </a:path>
                <a:path w="2060575" h="1595754">
                  <a:moveTo>
                    <a:pt x="2029290" y="1418844"/>
                  </a:moveTo>
                  <a:lnTo>
                    <a:pt x="1944624" y="1418844"/>
                  </a:lnTo>
                  <a:lnTo>
                    <a:pt x="1947672" y="1414272"/>
                  </a:lnTo>
                  <a:lnTo>
                    <a:pt x="2031322" y="1414272"/>
                  </a:lnTo>
                  <a:lnTo>
                    <a:pt x="2029290" y="1418844"/>
                  </a:lnTo>
                  <a:close/>
                </a:path>
                <a:path w="2060575" h="1595754">
                  <a:moveTo>
                    <a:pt x="1914144" y="1453896"/>
                  </a:moveTo>
                  <a:lnTo>
                    <a:pt x="1946943" y="1415133"/>
                  </a:lnTo>
                  <a:lnTo>
                    <a:pt x="1944624" y="1418844"/>
                  </a:lnTo>
                  <a:lnTo>
                    <a:pt x="2029290" y="1418844"/>
                  </a:lnTo>
                  <a:lnTo>
                    <a:pt x="2023872" y="1431036"/>
                  </a:lnTo>
                  <a:lnTo>
                    <a:pt x="2012695" y="1449324"/>
                  </a:lnTo>
                  <a:lnTo>
                    <a:pt x="1920240" y="1449324"/>
                  </a:lnTo>
                  <a:lnTo>
                    <a:pt x="1914144" y="1453896"/>
                  </a:lnTo>
                  <a:close/>
                </a:path>
                <a:path w="2060575" h="1595754">
                  <a:moveTo>
                    <a:pt x="1880979" y="1481314"/>
                  </a:moveTo>
                  <a:lnTo>
                    <a:pt x="1920240" y="1449324"/>
                  </a:lnTo>
                  <a:lnTo>
                    <a:pt x="2012695" y="1449324"/>
                  </a:lnTo>
                  <a:lnTo>
                    <a:pt x="2007108" y="1458467"/>
                  </a:lnTo>
                  <a:lnTo>
                    <a:pt x="1989327" y="1479804"/>
                  </a:lnTo>
                  <a:lnTo>
                    <a:pt x="1883664" y="1479804"/>
                  </a:lnTo>
                  <a:lnTo>
                    <a:pt x="1880979" y="1481314"/>
                  </a:lnTo>
                  <a:close/>
                </a:path>
                <a:path w="2060575" h="1595754">
                  <a:moveTo>
                    <a:pt x="1879092" y="1482851"/>
                  </a:moveTo>
                  <a:lnTo>
                    <a:pt x="1880979" y="1481314"/>
                  </a:lnTo>
                  <a:lnTo>
                    <a:pt x="1883664" y="1479804"/>
                  </a:lnTo>
                  <a:lnTo>
                    <a:pt x="1879092" y="1482851"/>
                  </a:lnTo>
                  <a:close/>
                </a:path>
                <a:path w="2060575" h="1595754">
                  <a:moveTo>
                    <a:pt x="1986788" y="1482851"/>
                  </a:moveTo>
                  <a:lnTo>
                    <a:pt x="1879092" y="1482851"/>
                  </a:lnTo>
                  <a:lnTo>
                    <a:pt x="1883664" y="1479804"/>
                  </a:lnTo>
                  <a:lnTo>
                    <a:pt x="1989327" y="1479804"/>
                  </a:lnTo>
                  <a:lnTo>
                    <a:pt x="1986788" y="1482851"/>
                  </a:lnTo>
                  <a:close/>
                </a:path>
                <a:path w="2060575" h="1595754">
                  <a:moveTo>
                    <a:pt x="1859281" y="1493519"/>
                  </a:moveTo>
                  <a:lnTo>
                    <a:pt x="1880979" y="1481314"/>
                  </a:lnTo>
                  <a:lnTo>
                    <a:pt x="1879092" y="1482851"/>
                  </a:lnTo>
                  <a:lnTo>
                    <a:pt x="1986788" y="1482851"/>
                  </a:lnTo>
                  <a:lnTo>
                    <a:pt x="1979167" y="1491996"/>
                  </a:lnTo>
                  <a:lnTo>
                    <a:pt x="1862328" y="1491996"/>
                  </a:lnTo>
                  <a:lnTo>
                    <a:pt x="1859281" y="1493519"/>
                  </a:lnTo>
                  <a:close/>
                </a:path>
                <a:path w="2060575" h="1595754">
                  <a:moveTo>
                    <a:pt x="1977897" y="1493520"/>
                  </a:moveTo>
                  <a:lnTo>
                    <a:pt x="1859280" y="1493520"/>
                  </a:lnTo>
                  <a:lnTo>
                    <a:pt x="1862328" y="1491996"/>
                  </a:lnTo>
                  <a:lnTo>
                    <a:pt x="1979167" y="1491996"/>
                  </a:lnTo>
                  <a:lnTo>
                    <a:pt x="1977897" y="1493520"/>
                  </a:lnTo>
                  <a:close/>
                </a:path>
                <a:path w="2060575" h="1595754">
                  <a:moveTo>
                    <a:pt x="1837944" y="1504188"/>
                  </a:moveTo>
                  <a:lnTo>
                    <a:pt x="1859281" y="1493519"/>
                  </a:lnTo>
                  <a:lnTo>
                    <a:pt x="1977897" y="1493520"/>
                  </a:lnTo>
                  <a:lnTo>
                    <a:pt x="1970278" y="1502663"/>
                  </a:lnTo>
                  <a:lnTo>
                    <a:pt x="1842516" y="1502663"/>
                  </a:lnTo>
                  <a:lnTo>
                    <a:pt x="1837944" y="1504188"/>
                  </a:lnTo>
                  <a:close/>
                </a:path>
                <a:path w="2060575" h="1595754">
                  <a:moveTo>
                    <a:pt x="1892808" y="1559051"/>
                  </a:moveTo>
                  <a:lnTo>
                    <a:pt x="73151" y="1559051"/>
                  </a:lnTo>
                  <a:lnTo>
                    <a:pt x="73151" y="1522476"/>
                  </a:lnTo>
                  <a:lnTo>
                    <a:pt x="1744980" y="1522476"/>
                  </a:lnTo>
                  <a:lnTo>
                    <a:pt x="1772411" y="1520951"/>
                  </a:lnTo>
                  <a:lnTo>
                    <a:pt x="1769364" y="1520951"/>
                  </a:lnTo>
                  <a:lnTo>
                    <a:pt x="1796795" y="1517904"/>
                  </a:lnTo>
                  <a:lnTo>
                    <a:pt x="1793748" y="1517904"/>
                  </a:lnTo>
                  <a:lnTo>
                    <a:pt x="1819656" y="1511808"/>
                  </a:lnTo>
                  <a:lnTo>
                    <a:pt x="1816607" y="1511808"/>
                  </a:lnTo>
                  <a:lnTo>
                    <a:pt x="1842516" y="1502663"/>
                  </a:lnTo>
                  <a:lnTo>
                    <a:pt x="1970278" y="1502663"/>
                  </a:lnTo>
                  <a:lnTo>
                    <a:pt x="1969008" y="1504188"/>
                  </a:lnTo>
                  <a:lnTo>
                    <a:pt x="1923288" y="1540763"/>
                  </a:lnTo>
                  <a:lnTo>
                    <a:pt x="1895856" y="1557528"/>
                  </a:lnTo>
                  <a:lnTo>
                    <a:pt x="1892808" y="1559051"/>
                  </a:lnTo>
                  <a:close/>
                </a:path>
                <a:path w="2060575" h="1595754">
                  <a:moveTo>
                    <a:pt x="73151" y="1559051"/>
                  </a:moveTo>
                  <a:lnTo>
                    <a:pt x="36575" y="1522476"/>
                  </a:lnTo>
                  <a:lnTo>
                    <a:pt x="73151" y="1522476"/>
                  </a:lnTo>
                  <a:lnTo>
                    <a:pt x="73151" y="1559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1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2" name="object 3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2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90">
                <a:solidFill>
                  <a:srgbClr val="FFFF00"/>
                </a:solidFill>
              </a:rPr>
              <a:t>KẾT</a:t>
            </a:r>
            <a:r>
              <a:rPr dirty="0" sz="1950" spc="-100">
                <a:solidFill>
                  <a:srgbClr val="FFFF00"/>
                </a:solidFill>
              </a:rPr>
              <a:t> </a:t>
            </a:r>
            <a:r>
              <a:rPr dirty="0" sz="1950" spc="-80">
                <a:solidFill>
                  <a:srgbClr val="FFFF00"/>
                </a:solidFill>
              </a:rPr>
              <a:t>NỐI:</a:t>
            </a:r>
            <a:r>
              <a:rPr dirty="0" sz="1950" spc="-120">
                <a:solidFill>
                  <a:srgbClr val="FFFF00"/>
                </a:solidFill>
              </a:rPr>
              <a:t> </a:t>
            </a:r>
            <a:r>
              <a:rPr dirty="0" sz="1950" spc="-90"/>
              <a:t>THỊ</a:t>
            </a:r>
            <a:r>
              <a:rPr dirty="0" sz="1950" spc="-100"/>
              <a:t> </a:t>
            </a:r>
            <a:r>
              <a:rPr dirty="0" sz="1950" spc="-10"/>
              <a:t>TRƯỜNG</a:t>
            </a:r>
            <a:endParaRPr sz="1950"/>
          </a:p>
        </p:txBody>
      </p:sp>
      <p:sp>
        <p:nvSpPr>
          <p:cNvPr id="6" name="object 6" descr=""/>
          <p:cNvSpPr txBox="1"/>
          <p:nvPr/>
        </p:nvSpPr>
        <p:spPr>
          <a:xfrm>
            <a:off x="563364" y="2610085"/>
            <a:ext cx="4149725" cy="2432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2550" marR="280035" indent="-79375">
              <a:lnSpc>
                <a:spcPct val="102099"/>
              </a:lnSpc>
              <a:spcBef>
                <a:spcPts val="100"/>
              </a:spcBef>
              <a:buFont typeface="MingLiU_HKSCS-ExtB"/>
              <a:buChar char="⏵"/>
              <a:tabLst>
                <a:tab pos="82550" algn="l"/>
                <a:tab pos="200025" algn="l"/>
              </a:tabLst>
            </a:pPr>
            <a:r>
              <a:rPr dirty="0" sz="145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Hỗ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trợ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tham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gia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Hội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chợ,</a:t>
            </a:r>
            <a:r>
              <a:rPr dirty="0" sz="1450" spc="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Xúc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tiến </a:t>
            </a:r>
            <a:r>
              <a:rPr dirty="0" sz="1450">
                <a:latin typeface="Microsoft Sans Serif"/>
                <a:cs typeface="Microsoft Sans Serif"/>
              </a:rPr>
              <a:t>thương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mại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&amp;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đầu</a:t>
            </a:r>
            <a:r>
              <a:rPr dirty="0" sz="1450" spc="85">
                <a:latin typeface="Microsoft Sans Serif"/>
                <a:cs typeface="Microsoft Sans Serif"/>
              </a:rPr>
              <a:t> tư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(trong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và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ngoài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nước),...</a:t>
            </a:r>
            <a:endParaRPr sz="1450">
              <a:latin typeface="Microsoft Sans Serif"/>
              <a:cs typeface="Microsoft Sans Serif"/>
            </a:endParaRPr>
          </a:p>
          <a:p>
            <a:pPr marL="82550" marR="582295" indent="-79375">
              <a:lnSpc>
                <a:spcPct val="102099"/>
              </a:lnSpc>
              <a:spcBef>
                <a:spcPts val="840"/>
              </a:spcBef>
              <a:buFont typeface="MingLiU_HKSCS-ExtB"/>
              <a:buChar char="⏵"/>
              <a:tabLst>
                <a:tab pos="82550" algn="l"/>
                <a:tab pos="200025" algn="l"/>
              </a:tabLst>
            </a:pPr>
            <a:r>
              <a:rPr dirty="0" sz="145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Kết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nối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với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hệ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thống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bán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lẻ,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Siêu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thị, </a:t>
            </a:r>
            <a:r>
              <a:rPr dirty="0" sz="1450">
                <a:latin typeface="Microsoft Sans Serif"/>
                <a:cs typeface="Microsoft Sans Serif"/>
              </a:rPr>
              <a:t>Trung</a:t>
            </a:r>
            <a:r>
              <a:rPr dirty="0" sz="1450" spc="105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tâm</a:t>
            </a:r>
            <a:r>
              <a:rPr dirty="0" sz="1450" spc="11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thương</a:t>
            </a:r>
            <a:r>
              <a:rPr dirty="0" sz="1450" spc="10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mại,...</a:t>
            </a:r>
            <a:endParaRPr sz="14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65"/>
              </a:spcBef>
              <a:buFont typeface="MingLiU_HKSCS-ExtB"/>
              <a:buChar char="⏵"/>
              <a:tabLst>
                <a:tab pos="200660" algn="l"/>
              </a:tabLst>
            </a:pPr>
            <a:r>
              <a:rPr dirty="0" sz="1450">
                <a:latin typeface="Microsoft Sans Serif"/>
                <a:cs typeface="Microsoft Sans Serif"/>
              </a:rPr>
              <a:t>Tổ</a:t>
            </a:r>
            <a:r>
              <a:rPr dirty="0" sz="1450" spc="-3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chức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Sự kiện, Lễ</a:t>
            </a:r>
            <a:r>
              <a:rPr dirty="0" sz="1450" spc="-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hội</a:t>
            </a:r>
            <a:r>
              <a:rPr dirty="0" sz="1450" spc="5">
                <a:latin typeface="Microsoft Sans Serif"/>
                <a:cs typeface="Microsoft Sans Serif"/>
              </a:rPr>
              <a:t> </a:t>
            </a:r>
            <a:r>
              <a:rPr dirty="0" sz="1150" spc="-35">
                <a:latin typeface="Microsoft Sans Serif"/>
                <a:cs typeface="Microsoft Sans Serif"/>
              </a:rPr>
              <a:t>(Sen,</a:t>
            </a:r>
            <a:r>
              <a:rPr dirty="0" sz="1150" spc="-25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Xoài,</a:t>
            </a:r>
            <a:r>
              <a:rPr dirty="0" sz="1150" spc="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Hoa </a:t>
            </a:r>
            <a:r>
              <a:rPr dirty="0" sz="1150" spc="-10">
                <a:latin typeface="Microsoft Sans Serif"/>
                <a:cs typeface="Microsoft Sans Serif"/>
              </a:rPr>
              <a:t>kiểng,...)</a:t>
            </a:r>
            <a:endParaRPr sz="1150">
              <a:latin typeface="Microsoft Sans Serif"/>
              <a:cs typeface="Microsoft Sans Serif"/>
            </a:endParaRPr>
          </a:p>
          <a:p>
            <a:pPr marL="82550" marR="472440" indent="-79375">
              <a:lnSpc>
                <a:spcPct val="102099"/>
              </a:lnSpc>
              <a:spcBef>
                <a:spcPts val="835"/>
              </a:spcBef>
              <a:buFont typeface="MingLiU_HKSCS-ExtB"/>
              <a:buChar char="⏵"/>
              <a:tabLst>
                <a:tab pos="82550" algn="l"/>
                <a:tab pos="200025" algn="l"/>
              </a:tabLst>
            </a:pPr>
            <a:r>
              <a:rPr dirty="0" sz="145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Dùng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các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sản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phẩm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khởi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nghiệp,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đặc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sản </a:t>
            </a:r>
            <a:r>
              <a:rPr dirty="0" sz="1450">
                <a:latin typeface="Microsoft Sans Serif"/>
                <a:cs typeface="Microsoft Sans Serif"/>
              </a:rPr>
              <a:t>Đồng</a:t>
            </a:r>
            <a:r>
              <a:rPr dirty="0" sz="1450" spc="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Tháp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làm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quà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tặng</a:t>
            </a:r>
            <a:endParaRPr sz="1450">
              <a:latin typeface="Microsoft Sans Serif"/>
              <a:cs typeface="Microsoft Sans Serif"/>
            </a:endParaRPr>
          </a:p>
          <a:p>
            <a:pPr marL="82550">
              <a:lnSpc>
                <a:spcPct val="100000"/>
              </a:lnSpc>
              <a:spcBef>
                <a:spcPts val="25"/>
              </a:spcBef>
            </a:pPr>
            <a:r>
              <a:rPr dirty="0" sz="1150" spc="-45" i="1">
                <a:latin typeface="Arial"/>
                <a:cs typeface="Arial"/>
              </a:rPr>
              <a:t>(Lãnh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đạo</a:t>
            </a:r>
            <a:r>
              <a:rPr dirty="0" sz="1150" spc="-6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địa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spc="-50" i="1">
                <a:latin typeface="Arial"/>
                <a:cs typeface="Arial"/>
              </a:rPr>
              <a:t>phương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làm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đại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sứ</a:t>
            </a:r>
            <a:r>
              <a:rPr dirty="0" sz="1150" spc="-50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thương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hiệu)</a:t>
            </a:r>
            <a:endParaRPr sz="1150">
              <a:latin typeface="Arial"/>
              <a:cs typeface="Arial"/>
            </a:endParaRPr>
          </a:p>
          <a:p>
            <a:pPr marL="200660" indent="-196850">
              <a:lnSpc>
                <a:spcPct val="100000"/>
              </a:lnSpc>
              <a:spcBef>
                <a:spcPts val="855"/>
              </a:spcBef>
              <a:buFont typeface="MingLiU_HKSCS-ExtB"/>
              <a:buChar char="⏵"/>
              <a:tabLst>
                <a:tab pos="200660" algn="l"/>
              </a:tabLst>
            </a:pPr>
            <a:r>
              <a:rPr dirty="0" sz="1450" spc="-25">
                <a:latin typeface="Microsoft Sans Serif"/>
                <a:cs typeface="Microsoft Sans Serif"/>
              </a:rPr>
              <a:t>...</a:t>
            </a:r>
            <a:endParaRPr sz="1450">
              <a:latin typeface="Microsoft Sans Serif"/>
              <a:cs typeface="Microsoft Sans Serif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030723" y="2589275"/>
            <a:ext cx="2266315" cy="1628139"/>
            <a:chOff x="5030723" y="2589275"/>
            <a:chExt cx="2266315" cy="1628139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2662427"/>
              <a:ext cx="2118360" cy="148132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030723" y="2589275"/>
              <a:ext cx="2266315" cy="1628139"/>
            </a:xfrm>
            <a:custGeom>
              <a:avLst/>
              <a:gdLst/>
              <a:ahLst/>
              <a:cxnLst/>
              <a:rect l="l" t="t" r="r" b="b"/>
              <a:pathLst>
                <a:path w="2266315" h="1628139">
                  <a:moveTo>
                    <a:pt x="1947671" y="1627632"/>
                  </a:moveTo>
                  <a:lnTo>
                    <a:pt x="0" y="1627632"/>
                  </a:lnTo>
                  <a:lnTo>
                    <a:pt x="0" y="318515"/>
                  </a:lnTo>
                  <a:lnTo>
                    <a:pt x="6096" y="256031"/>
                  </a:lnTo>
                  <a:lnTo>
                    <a:pt x="25908" y="195072"/>
                  </a:lnTo>
                  <a:lnTo>
                    <a:pt x="56387" y="138684"/>
                  </a:lnTo>
                  <a:lnTo>
                    <a:pt x="94487" y="92964"/>
                  </a:lnTo>
                  <a:lnTo>
                    <a:pt x="140208" y="54864"/>
                  </a:lnTo>
                  <a:lnTo>
                    <a:pt x="196595" y="24384"/>
                  </a:lnTo>
                  <a:lnTo>
                    <a:pt x="256031" y="6096"/>
                  </a:lnTo>
                  <a:lnTo>
                    <a:pt x="318515" y="0"/>
                  </a:lnTo>
                  <a:lnTo>
                    <a:pt x="2266188" y="0"/>
                  </a:lnTo>
                  <a:lnTo>
                    <a:pt x="2266188" y="36576"/>
                  </a:lnTo>
                  <a:lnTo>
                    <a:pt x="2193036" y="36576"/>
                  </a:lnTo>
                  <a:lnTo>
                    <a:pt x="2193036" y="73152"/>
                  </a:lnTo>
                  <a:lnTo>
                    <a:pt x="321564" y="73152"/>
                  </a:lnTo>
                  <a:lnTo>
                    <a:pt x="294131" y="74676"/>
                  </a:lnTo>
                  <a:lnTo>
                    <a:pt x="297179" y="74676"/>
                  </a:lnTo>
                  <a:lnTo>
                    <a:pt x="269747" y="77724"/>
                  </a:lnTo>
                  <a:lnTo>
                    <a:pt x="272795" y="77724"/>
                  </a:lnTo>
                  <a:lnTo>
                    <a:pt x="245363" y="83820"/>
                  </a:lnTo>
                  <a:lnTo>
                    <a:pt x="248411" y="83820"/>
                  </a:lnTo>
                  <a:lnTo>
                    <a:pt x="222503" y="92964"/>
                  </a:lnTo>
                  <a:lnTo>
                    <a:pt x="223837" y="92964"/>
                  </a:lnTo>
                  <a:lnTo>
                    <a:pt x="204406" y="102108"/>
                  </a:lnTo>
                  <a:lnTo>
                    <a:pt x="204215" y="102108"/>
                  </a:lnTo>
                  <a:lnTo>
                    <a:pt x="201167" y="103632"/>
                  </a:lnTo>
                  <a:lnTo>
                    <a:pt x="201675" y="103632"/>
                  </a:lnTo>
                  <a:lnTo>
                    <a:pt x="186435" y="112776"/>
                  </a:lnTo>
                  <a:lnTo>
                    <a:pt x="184403" y="112776"/>
                  </a:lnTo>
                  <a:lnTo>
                    <a:pt x="150412" y="141732"/>
                  </a:lnTo>
                  <a:lnTo>
                    <a:pt x="147827" y="141732"/>
                  </a:lnTo>
                  <a:lnTo>
                    <a:pt x="117892" y="179831"/>
                  </a:lnTo>
                  <a:lnTo>
                    <a:pt x="117347" y="179831"/>
                  </a:lnTo>
                  <a:lnTo>
                    <a:pt x="114299" y="184404"/>
                  </a:lnTo>
                  <a:lnTo>
                    <a:pt x="114490" y="184404"/>
                  </a:lnTo>
                  <a:lnTo>
                    <a:pt x="102108" y="204216"/>
                  </a:lnTo>
                  <a:lnTo>
                    <a:pt x="103631" y="204216"/>
                  </a:lnTo>
                  <a:lnTo>
                    <a:pt x="92963" y="225552"/>
                  </a:lnTo>
                  <a:lnTo>
                    <a:pt x="93232" y="225552"/>
                  </a:lnTo>
                  <a:lnTo>
                    <a:pt x="83820" y="248412"/>
                  </a:lnTo>
                  <a:lnTo>
                    <a:pt x="84497" y="248412"/>
                  </a:lnTo>
                  <a:lnTo>
                    <a:pt x="77723" y="272795"/>
                  </a:lnTo>
                  <a:lnTo>
                    <a:pt x="78526" y="272795"/>
                  </a:lnTo>
                  <a:lnTo>
                    <a:pt x="75397" y="292607"/>
                  </a:lnTo>
                  <a:lnTo>
                    <a:pt x="74675" y="292607"/>
                  </a:lnTo>
                  <a:lnTo>
                    <a:pt x="73312" y="318515"/>
                  </a:lnTo>
                  <a:lnTo>
                    <a:pt x="73151" y="318515"/>
                  </a:lnTo>
                  <a:lnTo>
                    <a:pt x="73151" y="1554480"/>
                  </a:lnTo>
                  <a:lnTo>
                    <a:pt x="36575" y="1554480"/>
                  </a:lnTo>
                  <a:lnTo>
                    <a:pt x="73151" y="1591055"/>
                  </a:lnTo>
                  <a:lnTo>
                    <a:pt x="2095500" y="1591055"/>
                  </a:lnTo>
                  <a:lnTo>
                    <a:pt x="2071116" y="1603248"/>
                  </a:lnTo>
                  <a:lnTo>
                    <a:pt x="2042160" y="1613916"/>
                  </a:lnTo>
                  <a:lnTo>
                    <a:pt x="2010156" y="1621536"/>
                  </a:lnTo>
                  <a:lnTo>
                    <a:pt x="1978152" y="1626108"/>
                  </a:lnTo>
                  <a:lnTo>
                    <a:pt x="1947671" y="1627632"/>
                  </a:lnTo>
                  <a:close/>
                </a:path>
                <a:path w="2266315" h="1628139">
                  <a:moveTo>
                    <a:pt x="2266188" y="1309116"/>
                  </a:moveTo>
                  <a:lnTo>
                    <a:pt x="2193036" y="1309116"/>
                  </a:lnTo>
                  <a:lnTo>
                    <a:pt x="2193036" y="36576"/>
                  </a:lnTo>
                  <a:lnTo>
                    <a:pt x="2229612" y="73152"/>
                  </a:lnTo>
                  <a:lnTo>
                    <a:pt x="2266188" y="73152"/>
                  </a:lnTo>
                  <a:lnTo>
                    <a:pt x="2266188" y="1309116"/>
                  </a:lnTo>
                  <a:close/>
                </a:path>
                <a:path w="2266315" h="1628139">
                  <a:moveTo>
                    <a:pt x="2266188" y="73152"/>
                  </a:moveTo>
                  <a:lnTo>
                    <a:pt x="2229612" y="73152"/>
                  </a:lnTo>
                  <a:lnTo>
                    <a:pt x="2193036" y="36576"/>
                  </a:lnTo>
                  <a:lnTo>
                    <a:pt x="2266188" y="36576"/>
                  </a:lnTo>
                  <a:lnTo>
                    <a:pt x="2266188" y="73152"/>
                  </a:lnTo>
                  <a:close/>
                </a:path>
                <a:path w="2266315" h="1628139">
                  <a:moveTo>
                    <a:pt x="223837" y="92964"/>
                  </a:moveTo>
                  <a:lnTo>
                    <a:pt x="222503" y="92964"/>
                  </a:lnTo>
                  <a:lnTo>
                    <a:pt x="227075" y="91440"/>
                  </a:lnTo>
                  <a:lnTo>
                    <a:pt x="223837" y="92964"/>
                  </a:lnTo>
                  <a:close/>
                </a:path>
                <a:path w="2266315" h="1628139">
                  <a:moveTo>
                    <a:pt x="201167" y="103632"/>
                  </a:moveTo>
                  <a:lnTo>
                    <a:pt x="204215" y="102108"/>
                  </a:lnTo>
                  <a:lnTo>
                    <a:pt x="203523" y="102523"/>
                  </a:lnTo>
                  <a:lnTo>
                    <a:pt x="201167" y="103632"/>
                  </a:lnTo>
                  <a:close/>
                </a:path>
                <a:path w="2266315" h="1628139">
                  <a:moveTo>
                    <a:pt x="203523" y="102523"/>
                  </a:moveTo>
                  <a:lnTo>
                    <a:pt x="204215" y="102108"/>
                  </a:lnTo>
                  <a:lnTo>
                    <a:pt x="204406" y="102108"/>
                  </a:lnTo>
                  <a:lnTo>
                    <a:pt x="203523" y="102523"/>
                  </a:lnTo>
                  <a:close/>
                </a:path>
                <a:path w="2266315" h="1628139">
                  <a:moveTo>
                    <a:pt x="201675" y="103632"/>
                  </a:moveTo>
                  <a:lnTo>
                    <a:pt x="201167" y="103632"/>
                  </a:lnTo>
                  <a:lnTo>
                    <a:pt x="203523" y="102523"/>
                  </a:lnTo>
                  <a:lnTo>
                    <a:pt x="201675" y="103632"/>
                  </a:lnTo>
                  <a:close/>
                </a:path>
                <a:path w="2266315" h="1628139">
                  <a:moveTo>
                    <a:pt x="181355" y="115824"/>
                  </a:moveTo>
                  <a:lnTo>
                    <a:pt x="184403" y="112776"/>
                  </a:lnTo>
                  <a:lnTo>
                    <a:pt x="186435" y="112776"/>
                  </a:lnTo>
                  <a:lnTo>
                    <a:pt x="181355" y="115824"/>
                  </a:lnTo>
                  <a:close/>
                </a:path>
                <a:path w="2266315" h="1628139">
                  <a:moveTo>
                    <a:pt x="143255" y="147828"/>
                  </a:moveTo>
                  <a:lnTo>
                    <a:pt x="147827" y="141732"/>
                  </a:lnTo>
                  <a:lnTo>
                    <a:pt x="150412" y="141732"/>
                  </a:lnTo>
                  <a:lnTo>
                    <a:pt x="143255" y="147828"/>
                  </a:lnTo>
                  <a:close/>
                </a:path>
                <a:path w="2266315" h="1628139">
                  <a:moveTo>
                    <a:pt x="114299" y="184404"/>
                  </a:moveTo>
                  <a:lnTo>
                    <a:pt x="117347" y="179831"/>
                  </a:lnTo>
                  <a:lnTo>
                    <a:pt x="115231" y="183218"/>
                  </a:lnTo>
                  <a:lnTo>
                    <a:pt x="114299" y="184404"/>
                  </a:lnTo>
                  <a:close/>
                </a:path>
                <a:path w="2266315" h="1628139">
                  <a:moveTo>
                    <a:pt x="115231" y="183218"/>
                  </a:moveTo>
                  <a:lnTo>
                    <a:pt x="117347" y="179831"/>
                  </a:lnTo>
                  <a:lnTo>
                    <a:pt x="117892" y="179831"/>
                  </a:lnTo>
                  <a:lnTo>
                    <a:pt x="115231" y="183218"/>
                  </a:lnTo>
                  <a:close/>
                </a:path>
                <a:path w="2266315" h="1628139">
                  <a:moveTo>
                    <a:pt x="114490" y="184404"/>
                  </a:moveTo>
                  <a:lnTo>
                    <a:pt x="114299" y="184404"/>
                  </a:lnTo>
                  <a:lnTo>
                    <a:pt x="115231" y="183218"/>
                  </a:lnTo>
                  <a:lnTo>
                    <a:pt x="114490" y="184404"/>
                  </a:lnTo>
                  <a:close/>
                </a:path>
                <a:path w="2266315" h="1628139">
                  <a:moveTo>
                    <a:pt x="103631" y="204216"/>
                  </a:moveTo>
                  <a:lnTo>
                    <a:pt x="102108" y="204216"/>
                  </a:lnTo>
                  <a:lnTo>
                    <a:pt x="105155" y="201168"/>
                  </a:lnTo>
                  <a:lnTo>
                    <a:pt x="103631" y="204216"/>
                  </a:lnTo>
                  <a:close/>
                </a:path>
                <a:path w="2266315" h="1628139">
                  <a:moveTo>
                    <a:pt x="93232" y="225552"/>
                  </a:moveTo>
                  <a:lnTo>
                    <a:pt x="92963" y="225552"/>
                  </a:lnTo>
                  <a:lnTo>
                    <a:pt x="94487" y="222504"/>
                  </a:lnTo>
                  <a:lnTo>
                    <a:pt x="93232" y="225552"/>
                  </a:lnTo>
                  <a:close/>
                </a:path>
                <a:path w="2266315" h="1628139">
                  <a:moveTo>
                    <a:pt x="84497" y="248412"/>
                  </a:moveTo>
                  <a:lnTo>
                    <a:pt x="83820" y="248412"/>
                  </a:lnTo>
                  <a:lnTo>
                    <a:pt x="85343" y="245364"/>
                  </a:lnTo>
                  <a:lnTo>
                    <a:pt x="84497" y="248412"/>
                  </a:lnTo>
                  <a:close/>
                </a:path>
                <a:path w="2266315" h="1628139">
                  <a:moveTo>
                    <a:pt x="78526" y="272795"/>
                  </a:moveTo>
                  <a:lnTo>
                    <a:pt x="77723" y="272795"/>
                  </a:lnTo>
                  <a:lnTo>
                    <a:pt x="79247" y="268224"/>
                  </a:lnTo>
                  <a:lnTo>
                    <a:pt x="78526" y="272795"/>
                  </a:lnTo>
                  <a:close/>
                </a:path>
                <a:path w="2266315" h="1628139">
                  <a:moveTo>
                    <a:pt x="74675" y="297180"/>
                  </a:moveTo>
                  <a:lnTo>
                    <a:pt x="74675" y="292607"/>
                  </a:lnTo>
                  <a:lnTo>
                    <a:pt x="75397" y="292607"/>
                  </a:lnTo>
                  <a:lnTo>
                    <a:pt x="74675" y="297180"/>
                  </a:lnTo>
                  <a:close/>
                </a:path>
                <a:path w="2266315" h="1628139">
                  <a:moveTo>
                    <a:pt x="73151" y="321563"/>
                  </a:moveTo>
                  <a:lnTo>
                    <a:pt x="73151" y="318515"/>
                  </a:lnTo>
                  <a:lnTo>
                    <a:pt x="73312" y="318515"/>
                  </a:lnTo>
                  <a:lnTo>
                    <a:pt x="73151" y="321563"/>
                  </a:lnTo>
                  <a:close/>
                </a:path>
                <a:path w="2266315" h="1628139">
                  <a:moveTo>
                    <a:pt x="2264954" y="1335024"/>
                  </a:moveTo>
                  <a:lnTo>
                    <a:pt x="2191512" y="1335024"/>
                  </a:lnTo>
                  <a:lnTo>
                    <a:pt x="2193036" y="1307592"/>
                  </a:lnTo>
                  <a:lnTo>
                    <a:pt x="2193036" y="1309116"/>
                  </a:lnTo>
                  <a:lnTo>
                    <a:pt x="2266188" y="1309116"/>
                  </a:lnTo>
                  <a:lnTo>
                    <a:pt x="2264954" y="1335024"/>
                  </a:lnTo>
                  <a:close/>
                </a:path>
                <a:path w="2266315" h="1628139">
                  <a:moveTo>
                    <a:pt x="2262051" y="1359408"/>
                  </a:moveTo>
                  <a:lnTo>
                    <a:pt x="2188464" y="1359408"/>
                  </a:lnTo>
                  <a:lnTo>
                    <a:pt x="2191512" y="1331976"/>
                  </a:lnTo>
                  <a:lnTo>
                    <a:pt x="2191512" y="1335024"/>
                  </a:lnTo>
                  <a:lnTo>
                    <a:pt x="2264954" y="1335024"/>
                  </a:lnTo>
                  <a:lnTo>
                    <a:pt x="2264664" y="1341120"/>
                  </a:lnTo>
                  <a:lnTo>
                    <a:pt x="2262051" y="1359408"/>
                  </a:lnTo>
                  <a:close/>
                </a:path>
                <a:path w="2266315" h="1628139">
                  <a:moveTo>
                    <a:pt x="2257806" y="1382267"/>
                  </a:moveTo>
                  <a:lnTo>
                    <a:pt x="2182367" y="1382267"/>
                  </a:lnTo>
                  <a:lnTo>
                    <a:pt x="2188464" y="1356359"/>
                  </a:lnTo>
                  <a:lnTo>
                    <a:pt x="2188464" y="1359408"/>
                  </a:lnTo>
                  <a:lnTo>
                    <a:pt x="2262051" y="1359408"/>
                  </a:lnTo>
                  <a:lnTo>
                    <a:pt x="2260092" y="1373124"/>
                  </a:lnTo>
                  <a:lnTo>
                    <a:pt x="2257806" y="1382267"/>
                  </a:lnTo>
                  <a:close/>
                </a:path>
                <a:path w="2266315" h="1628139">
                  <a:moveTo>
                    <a:pt x="2251349" y="1406651"/>
                  </a:moveTo>
                  <a:lnTo>
                    <a:pt x="2173224" y="1406651"/>
                  </a:lnTo>
                  <a:lnTo>
                    <a:pt x="2174748" y="1402080"/>
                  </a:lnTo>
                  <a:lnTo>
                    <a:pt x="2182367" y="1379220"/>
                  </a:lnTo>
                  <a:lnTo>
                    <a:pt x="2182367" y="1382267"/>
                  </a:lnTo>
                  <a:lnTo>
                    <a:pt x="2257806" y="1382267"/>
                  </a:lnTo>
                  <a:lnTo>
                    <a:pt x="2252471" y="1403604"/>
                  </a:lnTo>
                  <a:lnTo>
                    <a:pt x="2251349" y="1406651"/>
                  </a:lnTo>
                  <a:close/>
                </a:path>
                <a:path w="2266315" h="1628139">
                  <a:moveTo>
                    <a:pt x="2174747" y="1402080"/>
                  </a:moveTo>
                  <a:close/>
                </a:path>
                <a:path w="2266315" h="1628139">
                  <a:moveTo>
                    <a:pt x="2243488" y="1427988"/>
                  </a:moveTo>
                  <a:lnTo>
                    <a:pt x="2162556" y="1427988"/>
                  </a:lnTo>
                  <a:lnTo>
                    <a:pt x="2164080" y="1424940"/>
                  </a:lnTo>
                  <a:lnTo>
                    <a:pt x="2174747" y="1402080"/>
                  </a:lnTo>
                  <a:lnTo>
                    <a:pt x="2173224" y="1406651"/>
                  </a:lnTo>
                  <a:lnTo>
                    <a:pt x="2251349" y="1406651"/>
                  </a:lnTo>
                  <a:lnTo>
                    <a:pt x="2243488" y="1427988"/>
                  </a:lnTo>
                  <a:close/>
                </a:path>
                <a:path w="2266315" h="1628139">
                  <a:moveTo>
                    <a:pt x="2163664" y="1425632"/>
                  </a:moveTo>
                  <a:lnTo>
                    <a:pt x="2163990" y="1424940"/>
                  </a:lnTo>
                  <a:lnTo>
                    <a:pt x="2163664" y="1425632"/>
                  </a:lnTo>
                  <a:close/>
                </a:path>
                <a:path w="2266315" h="1628139">
                  <a:moveTo>
                    <a:pt x="2162556" y="1427988"/>
                  </a:moveTo>
                  <a:lnTo>
                    <a:pt x="2163664" y="1425632"/>
                  </a:lnTo>
                  <a:lnTo>
                    <a:pt x="2164080" y="1424940"/>
                  </a:lnTo>
                  <a:lnTo>
                    <a:pt x="2162556" y="1427988"/>
                  </a:lnTo>
                  <a:close/>
                </a:path>
                <a:path w="2266315" h="1628139">
                  <a:moveTo>
                    <a:pt x="2150364" y="1447800"/>
                  </a:moveTo>
                  <a:lnTo>
                    <a:pt x="2163664" y="1425632"/>
                  </a:lnTo>
                  <a:lnTo>
                    <a:pt x="2162556" y="1427988"/>
                  </a:lnTo>
                  <a:lnTo>
                    <a:pt x="2243488" y="1427988"/>
                  </a:lnTo>
                  <a:lnTo>
                    <a:pt x="2241804" y="1432559"/>
                  </a:lnTo>
                  <a:lnTo>
                    <a:pt x="2236028" y="1444751"/>
                  </a:lnTo>
                  <a:lnTo>
                    <a:pt x="2153412" y="1444751"/>
                  </a:lnTo>
                  <a:lnTo>
                    <a:pt x="2150364" y="1447800"/>
                  </a:lnTo>
                  <a:close/>
                </a:path>
                <a:path w="2266315" h="1628139">
                  <a:moveTo>
                    <a:pt x="2213186" y="1485900"/>
                  </a:moveTo>
                  <a:lnTo>
                    <a:pt x="2118360" y="1485900"/>
                  </a:lnTo>
                  <a:lnTo>
                    <a:pt x="2153412" y="1444751"/>
                  </a:lnTo>
                  <a:lnTo>
                    <a:pt x="2236028" y="1444751"/>
                  </a:lnTo>
                  <a:lnTo>
                    <a:pt x="2228088" y="1461516"/>
                  </a:lnTo>
                  <a:lnTo>
                    <a:pt x="2213186" y="1485900"/>
                  </a:lnTo>
                  <a:close/>
                </a:path>
                <a:path w="2266315" h="1628139">
                  <a:moveTo>
                    <a:pt x="2083429" y="1513454"/>
                  </a:moveTo>
                  <a:lnTo>
                    <a:pt x="2122932" y="1479804"/>
                  </a:lnTo>
                  <a:lnTo>
                    <a:pt x="2118360" y="1485900"/>
                  </a:lnTo>
                  <a:lnTo>
                    <a:pt x="2213186" y="1485900"/>
                  </a:lnTo>
                  <a:lnTo>
                    <a:pt x="2211324" y="1488948"/>
                  </a:lnTo>
                  <a:lnTo>
                    <a:pt x="2192274" y="1511808"/>
                  </a:lnTo>
                  <a:lnTo>
                    <a:pt x="2086356" y="1511808"/>
                  </a:lnTo>
                  <a:lnTo>
                    <a:pt x="2083429" y="1513454"/>
                  </a:lnTo>
                  <a:close/>
                </a:path>
                <a:path w="2266315" h="1628139">
                  <a:moveTo>
                    <a:pt x="2081784" y="1514855"/>
                  </a:moveTo>
                  <a:lnTo>
                    <a:pt x="2083429" y="1513454"/>
                  </a:lnTo>
                  <a:lnTo>
                    <a:pt x="2086356" y="1511808"/>
                  </a:lnTo>
                  <a:lnTo>
                    <a:pt x="2081784" y="1514855"/>
                  </a:lnTo>
                  <a:close/>
                </a:path>
                <a:path w="2266315" h="1628139">
                  <a:moveTo>
                    <a:pt x="2189734" y="1514855"/>
                  </a:moveTo>
                  <a:lnTo>
                    <a:pt x="2081784" y="1514855"/>
                  </a:lnTo>
                  <a:lnTo>
                    <a:pt x="2086356" y="1511808"/>
                  </a:lnTo>
                  <a:lnTo>
                    <a:pt x="2192274" y="1511808"/>
                  </a:lnTo>
                  <a:lnTo>
                    <a:pt x="2189734" y="1514855"/>
                  </a:lnTo>
                  <a:close/>
                </a:path>
                <a:path w="2266315" h="1628139">
                  <a:moveTo>
                    <a:pt x="2061971" y="1525524"/>
                  </a:moveTo>
                  <a:lnTo>
                    <a:pt x="2083429" y="1513454"/>
                  </a:lnTo>
                  <a:lnTo>
                    <a:pt x="2081784" y="1514855"/>
                  </a:lnTo>
                  <a:lnTo>
                    <a:pt x="2189734" y="1514855"/>
                  </a:lnTo>
                  <a:lnTo>
                    <a:pt x="2182114" y="1524000"/>
                  </a:lnTo>
                  <a:lnTo>
                    <a:pt x="2065020" y="1524000"/>
                  </a:lnTo>
                  <a:lnTo>
                    <a:pt x="2061971" y="1525524"/>
                  </a:lnTo>
                  <a:close/>
                </a:path>
                <a:path w="2266315" h="1628139">
                  <a:moveTo>
                    <a:pt x="2171395" y="1536192"/>
                  </a:moveTo>
                  <a:lnTo>
                    <a:pt x="2040636" y="1536192"/>
                  </a:lnTo>
                  <a:lnTo>
                    <a:pt x="2065020" y="1524000"/>
                  </a:lnTo>
                  <a:lnTo>
                    <a:pt x="2182114" y="1524000"/>
                  </a:lnTo>
                  <a:lnTo>
                    <a:pt x="2173224" y="1534667"/>
                  </a:lnTo>
                  <a:lnTo>
                    <a:pt x="2171395" y="1536192"/>
                  </a:lnTo>
                  <a:close/>
                </a:path>
                <a:path w="2266315" h="1628139">
                  <a:moveTo>
                    <a:pt x="2095500" y="1591055"/>
                  </a:moveTo>
                  <a:lnTo>
                    <a:pt x="73151" y="1591055"/>
                  </a:lnTo>
                  <a:lnTo>
                    <a:pt x="73151" y="1554480"/>
                  </a:lnTo>
                  <a:lnTo>
                    <a:pt x="1969008" y="1554480"/>
                  </a:lnTo>
                  <a:lnTo>
                    <a:pt x="1997964" y="1549908"/>
                  </a:lnTo>
                  <a:lnTo>
                    <a:pt x="1993392" y="1549908"/>
                  </a:lnTo>
                  <a:lnTo>
                    <a:pt x="2020824" y="1543812"/>
                  </a:lnTo>
                  <a:lnTo>
                    <a:pt x="2017775" y="1543812"/>
                  </a:lnTo>
                  <a:lnTo>
                    <a:pt x="2043684" y="1534667"/>
                  </a:lnTo>
                  <a:lnTo>
                    <a:pt x="2040636" y="1536192"/>
                  </a:lnTo>
                  <a:lnTo>
                    <a:pt x="2171395" y="1536192"/>
                  </a:lnTo>
                  <a:lnTo>
                    <a:pt x="2127504" y="1572767"/>
                  </a:lnTo>
                  <a:lnTo>
                    <a:pt x="2098548" y="1589532"/>
                  </a:lnTo>
                  <a:lnTo>
                    <a:pt x="2095500" y="1591055"/>
                  </a:lnTo>
                  <a:close/>
                </a:path>
                <a:path w="2266315" h="1628139">
                  <a:moveTo>
                    <a:pt x="1969008" y="1554480"/>
                  </a:moveTo>
                  <a:lnTo>
                    <a:pt x="1944624" y="1554480"/>
                  </a:lnTo>
                  <a:lnTo>
                    <a:pt x="1973580" y="1552955"/>
                  </a:lnTo>
                  <a:lnTo>
                    <a:pt x="1969008" y="1554480"/>
                  </a:lnTo>
                  <a:close/>
                </a:path>
                <a:path w="2266315" h="1628139">
                  <a:moveTo>
                    <a:pt x="73151" y="1591055"/>
                  </a:moveTo>
                  <a:lnTo>
                    <a:pt x="36575" y="1554480"/>
                  </a:lnTo>
                  <a:lnTo>
                    <a:pt x="73151" y="1554480"/>
                  </a:lnTo>
                  <a:lnTo>
                    <a:pt x="73151" y="1591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2662427"/>
              <a:ext cx="2118360" cy="148132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030723" y="2589275"/>
              <a:ext cx="2266315" cy="1628139"/>
            </a:xfrm>
            <a:custGeom>
              <a:avLst/>
              <a:gdLst/>
              <a:ahLst/>
              <a:cxnLst/>
              <a:rect l="l" t="t" r="r" b="b"/>
              <a:pathLst>
                <a:path w="2266315" h="1628139">
                  <a:moveTo>
                    <a:pt x="1947671" y="1627632"/>
                  </a:moveTo>
                  <a:lnTo>
                    <a:pt x="0" y="1627632"/>
                  </a:lnTo>
                  <a:lnTo>
                    <a:pt x="0" y="318515"/>
                  </a:lnTo>
                  <a:lnTo>
                    <a:pt x="6096" y="256031"/>
                  </a:lnTo>
                  <a:lnTo>
                    <a:pt x="25908" y="195072"/>
                  </a:lnTo>
                  <a:lnTo>
                    <a:pt x="56387" y="138684"/>
                  </a:lnTo>
                  <a:lnTo>
                    <a:pt x="94487" y="92964"/>
                  </a:lnTo>
                  <a:lnTo>
                    <a:pt x="140208" y="54864"/>
                  </a:lnTo>
                  <a:lnTo>
                    <a:pt x="196595" y="24384"/>
                  </a:lnTo>
                  <a:lnTo>
                    <a:pt x="256031" y="6096"/>
                  </a:lnTo>
                  <a:lnTo>
                    <a:pt x="318515" y="0"/>
                  </a:lnTo>
                  <a:lnTo>
                    <a:pt x="2266188" y="0"/>
                  </a:lnTo>
                  <a:lnTo>
                    <a:pt x="2266188" y="36576"/>
                  </a:lnTo>
                  <a:lnTo>
                    <a:pt x="2193036" y="36576"/>
                  </a:lnTo>
                  <a:lnTo>
                    <a:pt x="2193036" y="73152"/>
                  </a:lnTo>
                  <a:lnTo>
                    <a:pt x="321564" y="73152"/>
                  </a:lnTo>
                  <a:lnTo>
                    <a:pt x="294131" y="74676"/>
                  </a:lnTo>
                  <a:lnTo>
                    <a:pt x="297179" y="74676"/>
                  </a:lnTo>
                  <a:lnTo>
                    <a:pt x="269747" y="77724"/>
                  </a:lnTo>
                  <a:lnTo>
                    <a:pt x="272795" y="77724"/>
                  </a:lnTo>
                  <a:lnTo>
                    <a:pt x="245363" y="83820"/>
                  </a:lnTo>
                  <a:lnTo>
                    <a:pt x="248411" y="83820"/>
                  </a:lnTo>
                  <a:lnTo>
                    <a:pt x="222503" y="92964"/>
                  </a:lnTo>
                  <a:lnTo>
                    <a:pt x="223837" y="92964"/>
                  </a:lnTo>
                  <a:lnTo>
                    <a:pt x="204406" y="102108"/>
                  </a:lnTo>
                  <a:lnTo>
                    <a:pt x="204215" y="102108"/>
                  </a:lnTo>
                  <a:lnTo>
                    <a:pt x="201167" y="103632"/>
                  </a:lnTo>
                  <a:lnTo>
                    <a:pt x="201675" y="103632"/>
                  </a:lnTo>
                  <a:lnTo>
                    <a:pt x="186435" y="112776"/>
                  </a:lnTo>
                  <a:lnTo>
                    <a:pt x="184403" y="112776"/>
                  </a:lnTo>
                  <a:lnTo>
                    <a:pt x="150412" y="141732"/>
                  </a:lnTo>
                  <a:lnTo>
                    <a:pt x="147827" y="141732"/>
                  </a:lnTo>
                  <a:lnTo>
                    <a:pt x="117892" y="179831"/>
                  </a:lnTo>
                  <a:lnTo>
                    <a:pt x="117347" y="179831"/>
                  </a:lnTo>
                  <a:lnTo>
                    <a:pt x="114299" y="184404"/>
                  </a:lnTo>
                  <a:lnTo>
                    <a:pt x="114490" y="184404"/>
                  </a:lnTo>
                  <a:lnTo>
                    <a:pt x="102108" y="204216"/>
                  </a:lnTo>
                  <a:lnTo>
                    <a:pt x="103631" y="204216"/>
                  </a:lnTo>
                  <a:lnTo>
                    <a:pt x="92963" y="225552"/>
                  </a:lnTo>
                  <a:lnTo>
                    <a:pt x="93232" y="225552"/>
                  </a:lnTo>
                  <a:lnTo>
                    <a:pt x="83820" y="248412"/>
                  </a:lnTo>
                  <a:lnTo>
                    <a:pt x="84497" y="248412"/>
                  </a:lnTo>
                  <a:lnTo>
                    <a:pt x="77723" y="272795"/>
                  </a:lnTo>
                  <a:lnTo>
                    <a:pt x="78526" y="272795"/>
                  </a:lnTo>
                  <a:lnTo>
                    <a:pt x="75397" y="292607"/>
                  </a:lnTo>
                  <a:lnTo>
                    <a:pt x="74675" y="292607"/>
                  </a:lnTo>
                  <a:lnTo>
                    <a:pt x="73312" y="318515"/>
                  </a:lnTo>
                  <a:lnTo>
                    <a:pt x="73151" y="318515"/>
                  </a:lnTo>
                  <a:lnTo>
                    <a:pt x="73151" y="1554480"/>
                  </a:lnTo>
                  <a:lnTo>
                    <a:pt x="36575" y="1554480"/>
                  </a:lnTo>
                  <a:lnTo>
                    <a:pt x="73151" y="1591055"/>
                  </a:lnTo>
                  <a:lnTo>
                    <a:pt x="2095500" y="1591055"/>
                  </a:lnTo>
                  <a:lnTo>
                    <a:pt x="2071116" y="1603248"/>
                  </a:lnTo>
                  <a:lnTo>
                    <a:pt x="2042160" y="1613916"/>
                  </a:lnTo>
                  <a:lnTo>
                    <a:pt x="2010156" y="1621536"/>
                  </a:lnTo>
                  <a:lnTo>
                    <a:pt x="1978152" y="1626108"/>
                  </a:lnTo>
                  <a:lnTo>
                    <a:pt x="1947671" y="1627632"/>
                  </a:lnTo>
                  <a:close/>
                </a:path>
                <a:path w="2266315" h="1628139">
                  <a:moveTo>
                    <a:pt x="2266188" y="1309116"/>
                  </a:moveTo>
                  <a:lnTo>
                    <a:pt x="2193036" y="1309116"/>
                  </a:lnTo>
                  <a:lnTo>
                    <a:pt x="2193036" y="36576"/>
                  </a:lnTo>
                  <a:lnTo>
                    <a:pt x="2229612" y="73152"/>
                  </a:lnTo>
                  <a:lnTo>
                    <a:pt x="2266188" y="73152"/>
                  </a:lnTo>
                  <a:lnTo>
                    <a:pt x="2266188" y="1309116"/>
                  </a:lnTo>
                  <a:close/>
                </a:path>
                <a:path w="2266315" h="1628139">
                  <a:moveTo>
                    <a:pt x="2266188" y="73152"/>
                  </a:moveTo>
                  <a:lnTo>
                    <a:pt x="2229612" y="73152"/>
                  </a:lnTo>
                  <a:lnTo>
                    <a:pt x="2193036" y="36576"/>
                  </a:lnTo>
                  <a:lnTo>
                    <a:pt x="2266188" y="36576"/>
                  </a:lnTo>
                  <a:lnTo>
                    <a:pt x="2266188" y="73152"/>
                  </a:lnTo>
                  <a:close/>
                </a:path>
                <a:path w="2266315" h="1628139">
                  <a:moveTo>
                    <a:pt x="223837" y="92964"/>
                  </a:moveTo>
                  <a:lnTo>
                    <a:pt x="222503" y="92964"/>
                  </a:lnTo>
                  <a:lnTo>
                    <a:pt x="227075" y="91440"/>
                  </a:lnTo>
                  <a:lnTo>
                    <a:pt x="223837" y="92964"/>
                  </a:lnTo>
                  <a:close/>
                </a:path>
                <a:path w="2266315" h="1628139">
                  <a:moveTo>
                    <a:pt x="201167" y="103632"/>
                  </a:moveTo>
                  <a:lnTo>
                    <a:pt x="204215" y="102108"/>
                  </a:lnTo>
                  <a:lnTo>
                    <a:pt x="203523" y="102523"/>
                  </a:lnTo>
                  <a:lnTo>
                    <a:pt x="201167" y="103632"/>
                  </a:lnTo>
                  <a:close/>
                </a:path>
                <a:path w="2266315" h="1628139">
                  <a:moveTo>
                    <a:pt x="203523" y="102523"/>
                  </a:moveTo>
                  <a:lnTo>
                    <a:pt x="204215" y="102108"/>
                  </a:lnTo>
                  <a:lnTo>
                    <a:pt x="204406" y="102108"/>
                  </a:lnTo>
                  <a:lnTo>
                    <a:pt x="203523" y="102523"/>
                  </a:lnTo>
                  <a:close/>
                </a:path>
                <a:path w="2266315" h="1628139">
                  <a:moveTo>
                    <a:pt x="201675" y="103632"/>
                  </a:moveTo>
                  <a:lnTo>
                    <a:pt x="201167" y="103632"/>
                  </a:lnTo>
                  <a:lnTo>
                    <a:pt x="203523" y="102523"/>
                  </a:lnTo>
                  <a:lnTo>
                    <a:pt x="201675" y="103632"/>
                  </a:lnTo>
                  <a:close/>
                </a:path>
                <a:path w="2266315" h="1628139">
                  <a:moveTo>
                    <a:pt x="181355" y="115824"/>
                  </a:moveTo>
                  <a:lnTo>
                    <a:pt x="184403" y="112776"/>
                  </a:lnTo>
                  <a:lnTo>
                    <a:pt x="186435" y="112776"/>
                  </a:lnTo>
                  <a:lnTo>
                    <a:pt x="181355" y="115824"/>
                  </a:lnTo>
                  <a:close/>
                </a:path>
                <a:path w="2266315" h="1628139">
                  <a:moveTo>
                    <a:pt x="143255" y="147828"/>
                  </a:moveTo>
                  <a:lnTo>
                    <a:pt x="147827" y="141732"/>
                  </a:lnTo>
                  <a:lnTo>
                    <a:pt x="150412" y="141732"/>
                  </a:lnTo>
                  <a:lnTo>
                    <a:pt x="143255" y="147828"/>
                  </a:lnTo>
                  <a:close/>
                </a:path>
                <a:path w="2266315" h="1628139">
                  <a:moveTo>
                    <a:pt x="114299" y="184404"/>
                  </a:moveTo>
                  <a:lnTo>
                    <a:pt x="117347" y="179831"/>
                  </a:lnTo>
                  <a:lnTo>
                    <a:pt x="115231" y="183218"/>
                  </a:lnTo>
                  <a:lnTo>
                    <a:pt x="114299" y="184404"/>
                  </a:lnTo>
                  <a:close/>
                </a:path>
                <a:path w="2266315" h="1628139">
                  <a:moveTo>
                    <a:pt x="115231" y="183218"/>
                  </a:moveTo>
                  <a:lnTo>
                    <a:pt x="117347" y="179831"/>
                  </a:lnTo>
                  <a:lnTo>
                    <a:pt x="117892" y="179831"/>
                  </a:lnTo>
                  <a:lnTo>
                    <a:pt x="115231" y="183218"/>
                  </a:lnTo>
                  <a:close/>
                </a:path>
                <a:path w="2266315" h="1628139">
                  <a:moveTo>
                    <a:pt x="114490" y="184404"/>
                  </a:moveTo>
                  <a:lnTo>
                    <a:pt x="114299" y="184404"/>
                  </a:lnTo>
                  <a:lnTo>
                    <a:pt x="115231" y="183218"/>
                  </a:lnTo>
                  <a:lnTo>
                    <a:pt x="114490" y="184404"/>
                  </a:lnTo>
                  <a:close/>
                </a:path>
                <a:path w="2266315" h="1628139">
                  <a:moveTo>
                    <a:pt x="103631" y="204216"/>
                  </a:moveTo>
                  <a:lnTo>
                    <a:pt x="102108" y="204216"/>
                  </a:lnTo>
                  <a:lnTo>
                    <a:pt x="105155" y="201168"/>
                  </a:lnTo>
                  <a:lnTo>
                    <a:pt x="103631" y="204216"/>
                  </a:lnTo>
                  <a:close/>
                </a:path>
                <a:path w="2266315" h="1628139">
                  <a:moveTo>
                    <a:pt x="93232" y="225552"/>
                  </a:moveTo>
                  <a:lnTo>
                    <a:pt x="92963" y="225552"/>
                  </a:lnTo>
                  <a:lnTo>
                    <a:pt x="94487" y="222504"/>
                  </a:lnTo>
                  <a:lnTo>
                    <a:pt x="93232" y="225552"/>
                  </a:lnTo>
                  <a:close/>
                </a:path>
                <a:path w="2266315" h="1628139">
                  <a:moveTo>
                    <a:pt x="84497" y="248412"/>
                  </a:moveTo>
                  <a:lnTo>
                    <a:pt x="83820" y="248412"/>
                  </a:lnTo>
                  <a:lnTo>
                    <a:pt x="85343" y="245364"/>
                  </a:lnTo>
                  <a:lnTo>
                    <a:pt x="84497" y="248412"/>
                  </a:lnTo>
                  <a:close/>
                </a:path>
                <a:path w="2266315" h="1628139">
                  <a:moveTo>
                    <a:pt x="78526" y="272795"/>
                  </a:moveTo>
                  <a:lnTo>
                    <a:pt x="77723" y="272795"/>
                  </a:lnTo>
                  <a:lnTo>
                    <a:pt x="79247" y="268224"/>
                  </a:lnTo>
                  <a:lnTo>
                    <a:pt x="78526" y="272795"/>
                  </a:lnTo>
                  <a:close/>
                </a:path>
                <a:path w="2266315" h="1628139">
                  <a:moveTo>
                    <a:pt x="74675" y="297180"/>
                  </a:moveTo>
                  <a:lnTo>
                    <a:pt x="74675" y="292607"/>
                  </a:lnTo>
                  <a:lnTo>
                    <a:pt x="75397" y="292607"/>
                  </a:lnTo>
                  <a:lnTo>
                    <a:pt x="74675" y="297180"/>
                  </a:lnTo>
                  <a:close/>
                </a:path>
                <a:path w="2266315" h="1628139">
                  <a:moveTo>
                    <a:pt x="73151" y="321563"/>
                  </a:moveTo>
                  <a:lnTo>
                    <a:pt x="73151" y="318515"/>
                  </a:lnTo>
                  <a:lnTo>
                    <a:pt x="73312" y="318515"/>
                  </a:lnTo>
                  <a:lnTo>
                    <a:pt x="73151" y="321563"/>
                  </a:lnTo>
                  <a:close/>
                </a:path>
                <a:path w="2266315" h="1628139">
                  <a:moveTo>
                    <a:pt x="2264954" y="1335024"/>
                  </a:moveTo>
                  <a:lnTo>
                    <a:pt x="2191512" y="1335024"/>
                  </a:lnTo>
                  <a:lnTo>
                    <a:pt x="2193036" y="1307592"/>
                  </a:lnTo>
                  <a:lnTo>
                    <a:pt x="2193036" y="1309116"/>
                  </a:lnTo>
                  <a:lnTo>
                    <a:pt x="2266188" y="1309116"/>
                  </a:lnTo>
                  <a:lnTo>
                    <a:pt x="2264954" y="1335024"/>
                  </a:lnTo>
                  <a:close/>
                </a:path>
                <a:path w="2266315" h="1628139">
                  <a:moveTo>
                    <a:pt x="2262051" y="1359408"/>
                  </a:moveTo>
                  <a:lnTo>
                    <a:pt x="2188464" y="1359408"/>
                  </a:lnTo>
                  <a:lnTo>
                    <a:pt x="2191512" y="1331976"/>
                  </a:lnTo>
                  <a:lnTo>
                    <a:pt x="2191512" y="1335024"/>
                  </a:lnTo>
                  <a:lnTo>
                    <a:pt x="2264954" y="1335024"/>
                  </a:lnTo>
                  <a:lnTo>
                    <a:pt x="2264664" y="1341120"/>
                  </a:lnTo>
                  <a:lnTo>
                    <a:pt x="2262051" y="1359408"/>
                  </a:lnTo>
                  <a:close/>
                </a:path>
                <a:path w="2266315" h="1628139">
                  <a:moveTo>
                    <a:pt x="2257806" y="1382267"/>
                  </a:moveTo>
                  <a:lnTo>
                    <a:pt x="2182367" y="1382267"/>
                  </a:lnTo>
                  <a:lnTo>
                    <a:pt x="2188464" y="1356359"/>
                  </a:lnTo>
                  <a:lnTo>
                    <a:pt x="2188464" y="1359408"/>
                  </a:lnTo>
                  <a:lnTo>
                    <a:pt x="2262051" y="1359408"/>
                  </a:lnTo>
                  <a:lnTo>
                    <a:pt x="2260092" y="1373124"/>
                  </a:lnTo>
                  <a:lnTo>
                    <a:pt x="2257806" y="1382267"/>
                  </a:lnTo>
                  <a:close/>
                </a:path>
                <a:path w="2266315" h="1628139">
                  <a:moveTo>
                    <a:pt x="2251349" y="1406651"/>
                  </a:moveTo>
                  <a:lnTo>
                    <a:pt x="2173224" y="1406651"/>
                  </a:lnTo>
                  <a:lnTo>
                    <a:pt x="2174748" y="1402080"/>
                  </a:lnTo>
                  <a:lnTo>
                    <a:pt x="2182367" y="1379220"/>
                  </a:lnTo>
                  <a:lnTo>
                    <a:pt x="2182367" y="1382267"/>
                  </a:lnTo>
                  <a:lnTo>
                    <a:pt x="2257806" y="1382267"/>
                  </a:lnTo>
                  <a:lnTo>
                    <a:pt x="2252471" y="1403604"/>
                  </a:lnTo>
                  <a:lnTo>
                    <a:pt x="2251349" y="1406651"/>
                  </a:lnTo>
                  <a:close/>
                </a:path>
                <a:path w="2266315" h="1628139">
                  <a:moveTo>
                    <a:pt x="2174747" y="1402080"/>
                  </a:moveTo>
                  <a:close/>
                </a:path>
                <a:path w="2266315" h="1628139">
                  <a:moveTo>
                    <a:pt x="2243488" y="1427988"/>
                  </a:moveTo>
                  <a:lnTo>
                    <a:pt x="2162556" y="1427988"/>
                  </a:lnTo>
                  <a:lnTo>
                    <a:pt x="2164080" y="1424940"/>
                  </a:lnTo>
                  <a:lnTo>
                    <a:pt x="2174747" y="1402080"/>
                  </a:lnTo>
                  <a:lnTo>
                    <a:pt x="2173224" y="1406651"/>
                  </a:lnTo>
                  <a:lnTo>
                    <a:pt x="2251349" y="1406651"/>
                  </a:lnTo>
                  <a:lnTo>
                    <a:pt x="2243488" y="1427988"/>
                  </a:lnTo>
                  <a:close/>
                </a:path>
                <a:path w="2266315" h="1628139">
                  <a:moveTo>
                    <a:pt x="2163664" y="1425632"/>
                  </a:moveTo>
                  <a:lnTo>
                    <a:pt x="2163990" y="1424940"/>
                  </a:lnTo>
                  <a:lnTo>
                    <a:pt x="2163664" y="1425632"/>
                  </a:lnTo>
                  <a:close/>
                </a:path>
                <a:path w="2266315" h="1628139">
                  <a:moveTo>
                    <a:pt x="2162556" y="1427988"/>
                  </a:moveTo>
                  <a:lnTo>
                    <a:pt x="2163664" y="1425632"/>
                  </a:lnTo>
                  <a:lnTo>
                    <a:pt x="2164080" y="1424940"/>
                  </a:lnTo>
                  <a:lnTo>
                    <a:pt x="2162556" y="1427988"/>
                  </a:lnTo>
                  <a:close/>
                </a:path>
                <a:path w="2266315" h="1628139">
                  <a:moveTo>
                    <a:pt x="2150364" y="1447800"/>
                  </a:moveTo>
                  <a:lnTo>
                    <a:pt x="2163664" y="1425632"/>
                  </a:lnTo>
                  <a:lnTo>
                    <a:pt x="2162556" y="1427988"/>
                  </a:lnTo>
                  <a:lnTo>
                    <a:pt x="2243488" y="1427988"/>
                  </a:lnTo>
                  <a:lnTo>
                    <a:pt x="2241804" y="1432559"/>
                  </a:lnTo>
                  <a:lnTo>
                    <a:pt x="2236028" y="1444751"/>
                  </a:lnTo>
                  <a:lnTo>
                    <a:pt x="2153412" y="1444751"/>
                  </a:lnTo>
                  <a:lnTo>
                    <a:pt x="2150364" y="1447800"/>
                  </a:lnTo>
                  <a:close/>
                </a:path>
                <a:path w="2266315" h="1628139">
                  <a:moveTo>
                    <a:pt x="2213186" y="1485900"/>
                  </a:moveTo>
                  <a:lnTo>
                    <a:pt x="2118360" y="1485900"/>
                  </a:lnTo>
                  <a:lnTo>
                    <a:pt x="2153412" y="1444751"/>
                  </a:lnTo>
                  <a:lnTo>
                    <a:pt x="2236028" y="1444751"/>
                  </a:lnTo>
                  <a:lnTo>
                    <a:pt x="2228088" y="1461516"/>
                  </a:lnTo>
                  <a:lnTo>
                    <a:pt x="2213186" y="1485900"/>
                  </a:lnTo>
                  <a:close/>
                </a:path>
                <a:path w="2266315" h="1628139">
                  <a:moveTo>
                    <a:pt x="2083429" y="1513454"/>
                  </a:moveTo>
                  <a:lnTo>
                    <a:pt x="2122932" y="1479804"/>
                  </a:lnTo>
                  <a:lnTo>
                    <a:pt x="2118360" y="1485900"/>
                  </a:lnTo>
                  <a:lnTo>
                    <a:pt x="2213186" y="1485900"/>
                  </a:lnTo>
                  <a:lnTo>
                    <a:pt x="2211324" y="1488948"/>
                  </a:lnTo>
                  <a:lnTo>
                    <a:pt x="2192274" y="1511808"/>
                  </a:lnTo>
                  <a:lnTo>
                    <a:pt x="2086356" y="1511808"/>
                  </a:lnTo>
                  <a:lnTo>
                    <a:pt x="2083429" y="1513454"/>
                  </a:lnTo>
                  <a:close/>
                </a:path>
                <a:path w="2266315" h="1628139">
                  <a:moveTo>
                    <a:pt x="2081784" y="1514855"/>
                  </a:moveTo>
                  <a:lnTo>
                    <a:pt x="2083429" y="1513454"/>
                  </a:lnTo>
                  <a:lnTo>
                    <a:pt x="2086356" y="1511808"/>
                  </a:lnTo>
                  <a:lnTo>
                    <a:pt x="2081784" y="1514855"/>
                  </a:lnTo>
                  <a:close/>
                </a:path>
                <a:path w="2266315" h="1628139">
                  <a:moveTo>
                    <a:pt x="2189734" y="1514855"/>
                  </a:moveTo>
                  <a:lnTo>
                    <a:pt x="2081784" y="1514855"/>
                  </a:lnTo>
                  <a:lnTo>
                    <a:pt x="2086356" y="1511808"/>
                  </a:lnTo>
                  <a:lnTo>
                    <a:pt x="2192274" y="1511808"/>
                  </a:lnTo>
                  <a:lnTo>
                    <a:pt x="2189734" y="1514855"/>
                  </a:lnTo>
                  <a:close/>
                </a:path>
                <a:path w="2266315" h="1628139">
                  <a:moveTo>
                    <a:pt x="2061971" y="1525524"/>
                  </a:moveTo>
                  <a:lnTo>
                    <a:pt x="2083429" y="1513454"/>
                  </a:lnTo>
                  <a:lnTo>
                    <a:pt x="2081784" y="1514855"/>
                  </a:lnTo>
                  <a:lnTo>
                    <a:pt x="2189734" y="1514855"/>
                  </a:lnTo>
                  <a:lnTo>
                    <a:pt x="2182114" y="1524000"/>
                  </a:lnTo>
                  <a:lnTo>
                    <a:pt x="2065020" y="1524000"/>
                  </a:lnTo>
                  <a:lnTo>
                    <a:pt x="2061971" y="1525524"/>
                  </a:lnTo>
                  <a:close/>
                </a:path>
                <a:path w="2266315" h="1628139">
                  <a:moveTo>
                    <a:pt x="2171395" y="1536192"/>
                  </a:moveTo>
                  <a:lnTo>
                    <a:pt x="2040636" y="1536192"/>
                  </a:lnTo>
                  <a:lnTo>
                    <a:pt x="2065020" y="1524000"/>
                  </a:lnTo>
                  <a:lnTo>
                    <a:pt x="2182114" y="1524000"/>
                  </a:lnTo>
                  <a:lnTo>
                    <a:pt x="2173224" y="1534667"/>
                  </a:lnTo>
                  <a:lnTo>
                    <a:pt x="2171395" y="1536192"/>
                  </a:lnTo>
                  <a:close/>
                </a:path>
                <a:path w="2266315" h="1628139">
                  <a:moveTo>
                    <a:pt x="2095500" y="1591055"/>
                  </a:moveTo>
                  <a:lnTo>
                    <a:pt x="73151" y="1591055"/>
                  </a:lnTo>
                  <a:lnTo>
                    <a:pt x="73151" y="1554480"/>
                  </a:lnTo>
                  <a:lnTo>
                    <a:pt x="1969008" y="1554480"/>
                  </a:lnTo>
                  <a:lnTo>
                    <a:pt x="1997964" y="1549908"/>
                  </a:lnTo>
                  <a:lnTo>
                    <a:pt x="1993392" y="1549908"/>
                  </a:lnTo>
                  <a:lnTo>
                    <a:pt x="2020824" y="1543812"/>
                  </a:lnTo>
                  <a:lnTo>
                    <a:pt x="2017775" y="1543812"/>
                  </a:lnTo>
                  <a:lnTo>
                    <a:pt x="2043684" y="1534667"/>
                  </a:lnTo>
                  <a:lnTo>
                    <a:pt x="2040636" y="1536192"/>
                  </a:lnTo>
                  <a:lnTo>
                    <a:pt x="2171395" y="1536192"/>
                  </a:lnTo>
                  <a:lnTo>
                    <a:pt x="2127504" y="1572767"/>
                  </a:lnTo>
                  <a:lnTo>
                    <a:pt x="2098548" y="1589532"/>
                  </a:lnTo>
                  <a:lnTo>
                    <a:pt x="2095500" y="1591055"/>
                  </a:lnTo>
                  <a:close/>
                </a:path>
                <a:path w="2266315" h="1628139">
                  <a:moveTo>
                    <a:pt x="1969008" y="1554480"/>
                  </a:moveTo>
                  <a:lnTo>
                    <a:pt x="1944624" y="1554480"/>
                  </a:lnTo>
                  <a:lnTo>
                    <a:pt x="1973580" y="1552955"/>
                  </a:lnTo>
                  <a:lnTo>
                    <a:pt x="1969008" y="1554480"/>
                  </a:lnTo>
                  <a:close/>
                </a:path>
                <a:path w="2266315" h="1628139">
                  <a:moveTo>
                    <a:pt x="73151" y="1591055"/>
                  </a:moveTo>
                  <a:lnTo>
                    <a:pt x="36575" y="1554480"/>
                  </a:lnTo>
                  <a:lnTo>
                    <a:pt x="73151" y="1554480"/>
                  </a:lnTo>
                  <a:lnTo>
                    <a:pt x="73151" y="1591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4122420" y="4358640"/>
            <a:ext cx="3167380" cy="1838325"/>
            <a:chOff x="4122420" y="4358640"/>
            <a:chExt cx="3167380" cy="1838325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5572" y="4433316"/>
              <a:ext cx="3020567" cy="169011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122420" y="4358640"/>
              <a:ext cx="3167380" cy="1838325"/>
            </a:xfrm>
            <a:custGeom>
              <a:avLst/>
              <a:gdLst/>
              <a:ahLst/>
              <a:cxnLst/>
              <a:rect l="l" t="t" r="r" b="b"/>
              <a:pathLst>
                <a:path w="3167379" h="1838325">
                  <a:moveTo>
                    <a:pt x="2813303" y="1837944"/>
                  </a:moveTo>
                  <a:lnTo>
                    <a:pt x="0" y="1837944"/>
                  </a:lnTo>
                  <a:lnTo>
                    <a:pt x="0" y="353568"/>
                  </a:lnTo>
                  <a:lnTo>
                    <a:pt x="7619" y="284988"/>
                  </a:lnTo>
                  <a:lnTo>
                    <a:pt x="27431" y="217931"/>
                  </a:lnTo>
                  <a:lnTo>
                    <a:pt x="60960" y="156972"/>
                  </a:lnTo>
                  <a:lnTo>
                    <a:pt x="103631" y="105156"/>
                  </a:lnTo>
                  <a:lnTo>
                    <a:pt x="155448" y="60960"/>
                  </a:lnTo>
                  <a:lnTo>
                    <a:pt x="216407" y="28956"/>
                  </a:lnTo>
                  <a:lnTo>
                    <a:pt x="283463" y="7620"/>
                  </a:lnTo>
                  <a:lnTo>
                    <a:pt x="353568" y="0"/>
                  </a:lnTo>
                  <a:lnTo>
                    <a:pt x="3166871" y="0"/>
                  </a:lnTo>
                  <a:lnTo>
                    <a:pt x="3166871" y="38100"/>
                  </a:lnTo>
                  <a:lnTo>
                    <a:pt x="3093720" y="38100"/>
                  </a:lnTo>
                  <a:lnTo>
                    <a:pt x="3093720" y="74676"/>
                  </a:lnTo>
                  <a:lnTo>
                    <a:pt x="327660" y="74676"/>
                  </a:lnTo>
                  <a:lnTo>
                    <a:pt x="304799" y="79248"/>
                  </a:lnTo>
                  <a:lnTo>
                    <a:pt x="300227" y="79248"/>
                  </a:lnTo>
                  <a:lnTo>
                    <a:pt x="269747" y="86868"/>
                  </a:lnTo>
                  <a:lnTo>
                    <a:pt x="272795" y="86868"/>
                  </a:lnTo>
                  <a:lnTo>
                    <a:pt x="247976" y="96012"/>
                  </a:lnTo>
                  <a:lnTo>
                    <a:pt x="246887" y="96012"/>
                  </a:lnTo>
                  <a:lnTo>
                    <a:pt x="222884" y="106680"/>
                  </a:lnTo>
                  <a:lnTo>
                    <a:pt x="222503" y="106680"/>
                  </a:lnTo>
                  <a:lnTo>
                    <a:pt x="219455" y="108204"/>
                  </a:lnTo>
                  <a:lnTo>
                    <a:pt x="220010" y="108204"/>
                  </a:lnTo>
                  <a:lnTo>
                    <a:pt x="200059" y="120396"/>
                  </a:lnTo>
                  <a:lnTo>
                    <a:pt x="198119" y="120396"/>
                  </a:lnTo>
                  <a:lnTo>
                    <a:pt x="177165" y="137160"/>
                  </a:lnTo>
                  <a:lnTo>
                    <a:pt x="176784" y="137160"/>
                  </a:lnTo>
                  <a:lnTo>
                    <a:pt x="157189" y="155448"/>
                  </a:lnTo>
                  <a:lnTo>
                    <a:pt x="156972" y="155448"/>
                  </a:lnTo>
                  <a:lnTo>
                    <a:pt x="153924" y="158495"/>
                  </a:lnTo>
                  <a:lnTo>
                    <a:pt x="154330" y="158495"/>
                  </a:lnTo>
                  <a:lnTo>
                    <a:pt x="139801" y="175260"/>
                  </a:lnTo>
                  <a:lnTo>
                    <a:pt x="138684" y="175260"/>
                  </a:lnTo>
                  <a:lnTo>
                    <a:pt x="122681" y="196595"/>
                  </a:lnTo>
                  <a:lnTo>
                    <a:pt x="121919" y="196595"/>
                  </a:lnTo>
                  <a:lnTo>
                    <a:pt x="108472" y="219456"/>
                  </a:lnTo>
                  <a:lnTo>
                    <a:pt x="108203" y="219456"/>
                  </a:lnTo>
                  <a:lnTo>
                    <a:pt x="106679" y="222504"/>
                  </a:lnTo>
                  <a:lnTo>
                    <a:pt x="94487" y="248412"/>
                  </a:lnTo>
                  <a:lnTo>
                    <a:pt x="94889" y="248412"/>
                  </a:lnTo>
                  <a:lnTo>
                    <a:pt x="87028" y="269748"/>
                  </a:lnTo>
                  <a:lnTo>
                    <a:pt x="85343" y="269748"/>
                  </a:lnTo>
                  <a:lnTo>
                    <a:pt x="77724" y="300228"/>
                  </a:lnTo>
                  <a:lnTo>
                    <a:pt x="78667" y="300228"/>
                  </a:lnTo>
                  <a:lnTo>
                    <a:pt x="73151" y="329184"/>
                  </a:lnTo>
                  <a:lnTo>
                    <a:pt x="74458" y="329184"/>
                  </a:lnTo>
                  <a:lnTo>
                    <a:pt x="73224" y="355092"/>
                  </a:lnTo>
                  <a:lnTo>
                    <a:pt x="73151" y="1764792"/>
                  </a:lnTo>
                  <a:lnTo>
                    <a:pt x="36576" y="1764792"/>
                  </a:lnTo>
                  <a:lnTo>
                    <a:pt x="73151" y="1801368"/>
                  </a:lnTo>
                  <a:lnTo>
                    <a:pt x="2966720" y="1801368"/>
                  </a:lnTo>
                  <a:lnTo>
                    <a:pt x="2948940" y="1808988"/>
                  </a:lnTo>
                  <a:lnTo>
                    <a:pt x="2916936" y="1821180"/>
                  </a:lnTo>
                  <a:lnTo>
                    <a:pt x="2883408" y="1830324"/>
                  </a:lnTo>
                  <a:lnTo>
                    <a:pt x="2846832" y="1836420"/>
                  </a:lnTo>
                  <a:lnTo>
                    <a:pt x="2813303" y="1837944"/>
                  </a:lnTo>
                  <a:close/>
                </a:path>
                <a:path w="3167379" h="1838325">
                  <a:moveTo>
                    <a:pt x="3166871" y="1482851"/>
                  </a:moveTo>
                  <a:lnTo>
                    <a:pt x="3093720" y="1482851"/>
                  </a:lnTo>
                  <a:lnTo>
                    <a:pt x="3093720" y="38100"/>
                  </a:lnTo>
                  <a:lnTo>
                    <a:pt x="3130295" y="74676"/>
                  </a:lnTo>
                  <a:lnTo>
                    <a:pt x="3166871" y="74676"/>
                  </a:lnTo>
                  <a:lnTo>
                    <a:pt x="3166871" y="1482851"/>
                  </a:lnTo>
                  <a:close/>
                </a:path>
                <a:path w="3167379" h="1838325">
                  <a:moveTo>
                    <a:pt x="3166871" y="74676"/>
                  </a:moveTo>
                  <a:lnTo>
                    <a:pt x="3130295" y="74676"/>
                  </a:lnTo>
                  <a:lnTo>
                    <a:pt x="3093720" y="38100"/>
                  </a:lnTo>
                  <a:lnTo>
                    <a:pt x="3166871" y="38100"/>
                  </a:lnTo>
                  <a:lnTo>
                    <a:pt x="3166871" y="74676"/>
                  </a:lnTo>
                  <a:close/>
                </a:path>
                <a:path w="3167379" h="1838325">
                  <a:moveTo>
                    <a:pt x="323088" y="76200"/>
                  </a:moveTo>
                  <a:lnTo>
                    <a:pt x="327660" y="74676"/>
                  </a:lnTo>
                  <a:lnTo>
                    <a:pt x="355092" y="74676"/>
                  </a:lnTo>
                  <a:lnTo>
                    <a:pt x="323088" y="76200"/>
                  </a:lnTo>
                  <a:close/>
                </a:path>
                <a:path w="3167379" h="1838325">
                  <a:moveTo>
                    <a:pt x="297179" y="80772"/>
                  </a:moveTo>
                  <a:lnTo>
                    <a:pt x="300227" y="79248"/>
                  </a:lnTo>
                  <a:lnTo>
                    <a:pt x="304799" y="79248"/>
                  </a:lnTo>
                  <a:lnTo>
                    <a:pt x="297179" y="80772"/>
                  </a:lnTo>
                  <a:close/>
                </a:path>
                <a:path w="3167379" h="1838325">
                  <a:moveTo>
                    <a:pt x="243839" y="97536"/>
                  </a:moveTo>
                  <a:lnTo>
                    <a:pt x="246887" y="96012"/>
                  </a:lnTo>
                  <a:lnTo>
                    <a:pt x="247976" y="96012"/>
                  </a:lnTo>
                  <a:lnTo>
                    <a:pt x="243839" y="97536"/>
                  </a:lnTo>
                  <a:close/>
                </a:path>
                <a:path w="3167379" h="1838325">
                  <a:moveTo>
                    <a:pt x="219455" y="108204"/>
                  </a:moveTo>
                  <a:lnTo>
                    <a:pt x="222503" y="106680"/>
                  </a:lnTo>
                  <a:lnTo>
                    <a:pt x="221487" y="107300"/>
                  </a:lnTo>
                  <a:lnTo>
                    <a:pt x="219455" y="108204"/>
                  </a:lnTo>
                  <a:close/>
                </a:path>
                <a:path w="3167379" h="1838325">
                  <a:moveTo>
                    <a:pt x="221487" y="107300"/>
                  </a:moveTo>
                  <a:lnTo>
                    <a:pt x="222503" y="106680"/>
                  </a:lnTo>
                  <a:lnTo>
                    <a:pt x="222884" y="106680"/>
                  </a:lnTo>
                  <a:lnTo>
                    <a:pt x="221487" y="107300"/>
                  </a:lnTo>
                  <a:close/>
                </a:path>
                <a:path w="3167379" h="1838325">
                  <a:moveTo>
                    <a:pt x="220010" y="108204"/>
                  </a:moveTo>
                  <a:lnTo>
                    <a:pt x="219455" y="108204"/>
                  </a:lnTo>
                  <a:lnTo>
                    <a:pt x="221487" y="107300"/>
                  </a:lnTo>
                  <a:lnTo>
                    <a:pt x="220010" y="108204"/>
                  </a:lnTo>
                  <a:close/>
                </a:path>
                <a:path w="3167379" h="1838325">
                  <a:moveTo>
                    <a:pt x="195072" y="123444"/>
                  </a:moveTo>
                  <a:lnTo>
                    <a:pt x="198119" y="120396"/>
                  </a:lnTo>
                  <a:lnTo>
                    <a:pt x="200059" y="120396"/>
                  </a:lnTo>
                  <a:lnTo>
                    <a:pt x="195072" y="123444"/>
                  </a:lnTo>
                  <a:close/>
                </a:path>
                <a:path w="3167379" h="1838325">
                  <a:moveTo>
                    <a:pt x="175260" y="138684"/>
                  </a:moveTo>
                  <a:lnTo>
                    <a:pt x="176784" y="137160"/>
                  </a:lnTo>
                  <a:lnTo>
                    <a:pt x="177165" y="137160"/>
                  </a:lnTo>
                  <a:lnTo>
                    <a:pt x="175260" y="138684"/>
                  </a:lnTo>
                  <a:close/>
                </a:path>
                <a:path w="3167379" h="1838325">
                  <a:moveTo>
                    <a:pt x="153924" y="158495"/>
                  </a:moveTo>
                  <a:lnTo>
                    <a:pt x="156972" y="155448"/>
                  </a:lnTo>
                  <a:lnTo>
                    <a:pt x="156050" y="156511"/>
                  </a:lnTo>
                  <a:lnTo>
                    <a:pt x="153924" y="158495"/>
                  </a:lnTo>
                  <a:close/>
                </a:path>
                <a:path w="3167379" h="1838325">
                  <a:moveTo>
                    <a:pt x="156050" y="156511"/>
                  </a:moveTo>
                  <a:lnTo>
                    <a:pt x="156972" y="155448"/>
                  </a:lnTo>
                  <a:lnTo>
                    <a:pt x="157189" y="155448"/>
                  </a:lnTo>
                  <a:lnTo>
                    <a:pt x="156050" y="156511"/>
                  </a:lnTo>
                  <a:close/>
                </a:path>
                <a:path w="3167379" h="1838325">
                  <a:moveTo>
                    <a:pt x="154330" y="158495"/>
                  </a:moveTo>
                  <a:lnTo>
                    <a:pt x="153924" y="158495"/>
                  </a:lnTo>
                  <a:lnTo>
                    <a:pt x="156050" y="156511"/>
                  </a:lnTo>
                  <a:lnTo>
                    <a:pt x="154330" y="158495"/>
                  </a:lnTo>
                  <a:close/>
                </a:path>
                <a:path w="3167379" h="1838325">
                  <a:moveTo>
                    <a:pt x="137160" y="178307"/>
                  </a:moveTo>
                  <a:lnTo>
                    <a:pt x="138684" y="175260"/>
                  </a:lnTo>
                  <a:lnTo>
                    <a:pt x="139801" y="175260"/>
                  </a:lnTo>
                  <a:lnTo>
                    <a:pt x="137160" y="178307"/>
                  </a:lnTo>
                  <a:close/>
                </a:path>
                <a:path w="3167379" h="1838325">
                  <a:moveTo>
                    <a:pt x="120395" y="199643"/>
                  </a:moveTo>
                  <a:lnTo>
                    <a:pt x="121919" y="196595"/>
                  </a:lnTo>
                  <a:lnTo>
                    <a:pt x="122681" y="196595"/>
                  </a:lnTo>
                  <a:lnTo>
                    <a:pt x="120395" y="199643"/>
                  </a:lnTo>
                  <a:close/>
                </a:path>
                <a:path w="3167379" h="1838325">
                  <a:moveTo>
                    <a:pt x="106679" y="222504"/>
                  </a:moveTo>
                  <a:lnTo>
                    <a:pt x="108203" y="219456"/>
                  </a:lnTo>
                  <a:lnTo>
                    <a:pt x="107091" y="221803"/>
                  </a:lnTo>
                  <a:lnTo>
                    <a:pt x="106679" y="222504"/>
                  </a:lnTo>
                  <a:close/>
                </a:path>
                <a:path w="3167379" h="1838325">
                  <a:moveTo>
                    <a:pt x="107091" y="221803"/>
                  </a:moveTo>
                  <a:lnTo>
                    <a:pt x="108203" y="219456"/>
                  </a:lnTo>
                  <a:lnTo>
                    <a:pt x="108472" y="219456"/>
                  </a:lnTo>
                  <a:lnTo>
                    <a:pt x="107091" y="221803"/>
                  </a:lnTo>
                  <a:close/>
                </a:path>
                <a:path w="3167379" h="1838325">
                  <a:moveTo>
                    <a:pt x="106760" y="222504"/>
                  </a:moveTo>
                  <a:lnTo>
                    <a:pt x="107091" y="221803"/>
                  </a:lnTo>
                  <a:lnTo>
                    <a:pt x="106760" y="222504"/>
                  </a:lnTo>
                  <a:close/>
                </a:path>
                <a:path w="3167379" h="1838325">
                  <a:moveTo>
                    <a:pt x="94889" y="248412"/>
                  </a:moveTo>
                  <a:lnTo>
                    <a:pt x="94487" y="248412"/>
                  </a:lnTo>
                  <a:lnTo>
                    <a:pt x="96011" y="245364"/>
                  </a:lnTo>
                  <a:lnTo>
                    <a:pt x="94889" y="248412"/>
                  </a:lnTo>
                  <a:close/>
                </a:path>
                <a:path w="3167379" h="1838325">
                  <a:moveTo>
                    <a:pt x="85343" y="274319"/>
                  </a:moveTo>
                  <a:lnTo>
                    <a:pt x="85343" y="269748"/>
                  </a:lnTo>
                  <a:lnTo>
                    <a:pt x="87028" y="269748"/>
                  </a:lnTo>
                  <a:lnTo>
                    <a:pt x="85343" y="274319"/>
                  </a:lnTo>
                  <a:close/>
                </a:path>
                <a:path w="3167379" h="1838325">
                  <a:moveTo>
                    <a:pt x="78667" y="300228"/>
                  </a:moveTo>
                  <a:lnTo>
                    <a:pt x="77724" y="300228"/>
                  </a:lnTo>
                  <a:lnTo>
                    <a:pt x="79248" y="297180"/>
                  </a:lnTo>
                  <a:lnTo>
                    <a:pt x="78667" y="300228"/>
                  </a:lnTo>
                  <a:close/>
                </a:path>
                <a:path w="3167379" h="1838325">
                  <a:moveTo>
                    <a:pt x="74458" y="329184"/>
                  </a:moveTo>
                  <a:lnTo>
                    <a:pt x="73151" y="329184"/>
                  </a:lnTo>
                  <a:lnTo>
                    <a:pt x="74675" y="324612"/>
                  </a:lnTo>
                  <a:lnTo>
                    <a:pt x="74458" y="329184"/>
                  </a:lnTo>
                  <a:close/>
                </a:path>
                <a:path w="3167379" h="1838325">
                  <a:moveTo>
                    <a:pt x="73151" y="356616"/>
                  </a:moveTo>
                  <a:lnTo>
                    <a:pt x="73151" y="355092"/>
                  </a:lnTo>
                  <a:lnTo>
                    <a:pt x="73151" y="356616"/>
                  </a:lnTo>
                  <a:close/>
                </a:path>
                <a:path w="3167379" h="1838325">
                  <a:moveTo>
                    <a:pt x="3165613" y="1513332"/>
                  </a:moveTo>
                  <a:lnTo>
                    <a:pt x="3092195" y="1513332"/>
                  </a:lnTo>
                  <a:lnTo>
                    <a:pt x="3093720" y="1481328"/>
                  </a:lnTo>
                  <a:lnTo>
                    <a:pt x="3093720" y="1482851"/>
                  </a:lnTo>
                  <a:lnTo>
                    <a:pt x="3166871" y="1482851"/>
                  </a:lnTo>
                  <a:lnTo>
                    <a:pt x="3166871" y="1484376"/>
                  </a:lnTo>
                  <a:lnTo>
                    <a:pt x="3165613" y="1513332"/>
                  </a:lnTo>
                  <a:close/>
                </a:path>
                <a:path w="3167379" h="1838325">
                  <a:moveTo>
                    <a:pt x="3161637" y="1540763"/>
                  </a:moveTo>
                  <a:lnTo>
                    <a:pt x="3087624" y="1540763"/>
                  </a:lnTo>
                  <a:lnTo>
                    <a:pt x="3092195" y="1508759"/>
                  </a:lnTo>
                  <a:lnTo>
                    <a:pt x="3092195" y="1513332"/>
                  </a:lnTo>
                  <a:lnTo>
                    <a:pt x="3165613" y="1513332"/>
                  </a:lnTo>
                  <a:lnTo>
                    <a:pt x="3165348" y="1519428"/>
                  </a:lnTo>
                  <a:lnTo>
                    <a:pt x="3161637" y="1540763"/>
                  </a:lnTo>
                  <a:close/>
                </a:path>
                <a:path w="3167379" h="1838325">
                  <a:moveTo>
                    <a:pt x="3080003" y="1568196"/>
                  </a:moveTo>
                  <a:lnTo>
                    <a:pt x="3087624" y="1537716"/>
                  </a:lnTo>
                  <a:lnTo>
                    <a:pt x="3087624" y="1540763"/>
                  </a:lnTo>
                  <a:lnTo>
                    <a:pt x="3161637" y="1540763"/>
                  </a:lnTo>
                  <a:lnTo>
                    <a:pt x="3159252" y="1554480"/>
                  </a:lnTo>
                  <a:lnTo>
                    <a:pt x="3156342" y="1565148"/>
                  </a:lnTo>
                  <a:lnTo>
                    <a:pt x="3081528" y="1565148"/>
                  </a:lnTo>
                  <a:lnTo>
                    <a:pt x="3080003" y="1568196"/>
                  </a:lnTo>
                  <a:close/>
                </a:path>
                <a:path w="3167379" h="1838325">
                  <a:moveTo>
                    <a:pt x="3070860" y="1594103"/>
                  </a:moveTo>
                  <a:lnTo>
                    <a:pt x="3081528" y="1565148"/>
                  </a:lnTo>
                  <a:lnTo>
                    <a:pt x="3156342" y="1565148"/>
                  </a:lnTo>
                  <a:lnTo>
                    <a:pt x="3150108" y="1588008"/>
                  </a:lnTo>
                  <a:lnTo>
                    <a:pt x="3149138" y="1591055"/>
                  </a:lnTo>
                  <a:lnTo>
                    <a:pt x="3072384" y="1591055"/>
                  </a:lnTo>
                  <a:lnTo>
                    <a:pt x="3070860" y="1594103"/>
                  </a:lnTo>
                  <a:close/>
                </a:path>
                <a:path w="3167379" h="1838325">
                  <a:moveTo>
                    <a:pt x="3140410" y="1618488"/>
                  </a:moveTo>
                  <a:lnTo>
                    <a:pt x="3058668" y="1618488"/>
                  </a:lnTo>
                  <a:lnTo>
                    <a:pt x="3060192" y="1615440"/>
                  </a:lnTo>
                  <a:lnTo>
                    <a:pt x="3072384" y="1591055"/>
                  </a:lnTo>
                  <a:lnTo>
                    <a:pt x="3149138" y="1591055"/>
                  </a:lnTo>
                  <a:lnTo>
                    <a:pt x="3140410" y="1618488"/>
                  </a:lnTo>
                  <a:close/>
                </a:path>
                <a:path w="3167379" h="1838325">
                  <a:moveTo>
                    <a:pt x="3060191" y="1615440"/>
                  </a:moveTo>
                  <a:close/>
                </a:path>
                <a:path w="3167379" h="1838325">
                  <a:moveTo>
                    <a:pt x="3129534" y="1641348"/>
                  </a:moveTo>
                  <a:lnTo>
                    <a:pt x="3044952" y="1641348"/>
                  </a:lnTo>
                  <a:lnTo>
                    <a:pt x="3060191" y="1615440"/>
                  </a:lnTo>
                  <a:lnTo>
                    <a:pt x="3058668" y="1618488"/>
                  </a:lnTo>
                  <a:lnTo>
                    <a:pt x="3140410" y="1618488"/>
                  </a:lnTo>
                  <a:lnTo>
                    <a:pt x="3139440" y="1621536"/>
                  </a:lnTo>
                  <a:lnTo>
                    <a:pt x="3129534" y="1641348"/>
                  </a:lnTo>
                  <a:close/>
                </a:path>
                <a:path w="3167379" h="1838325">
                  <a:moveTo>
                    <a:pt x="3117462" y="1662684"/>
                  </a:moveTo>
                  <a:lnTo>
                    <a:pt x="3028187" y="1662684"/>
                  </a:lnTo>
                  <a:lnTo>
                    <a:pt x="3046476" y="1638300"/>
                  </a:lnTo>
                  <a:lnTo>
                    <a:pt x="3044952" y="1641348"/>
                  </a:lnTo>
                  <a:lnTo>
                    <a:pt x="3129534" y="1641348"/>
                  </a:lnTo>
                  <a:lnTo>
                    <a:pt x="3124200" y="1652016"/>
                  </a:lnTo>
                  <a:lnTo>
                    <a:pt x="3117462" y="1662684"/>
                  </a:lnTo>
                  <a:close/>
                </a:path>
                <a:path w="3167379" h="1838325">
                  <a:moveTo>
                    <a:pt x="3010383" y="1681938"/>
                  </a:moveTo>
                  <a:lnTo>
                    <a:pt x="3029711" y="1659636"/>
                  </a:lnTo>
                  <a:lnTo>
                    <a:pt x="3028187" y="1662684"/>
                  </a:lnTo>
                  <a:lnTo>
                    <a:pt x="3117462" y="1662684"/>
                  </a:lnTo>
                  <a:lnTo>
                    <a:pt x="3105911" y="1680972"/>
                  </a:lnTo>
                  <a:lnTo>
                    <a:pt x="3011424" y="1680972"/>
                  </a:lnTo>
                  <a:lnTo>
                    <a:pt x="3010383" y="1681938"/>
                  </a:lnTo>
                  <a:close/>
                </a:path>
                <a:path w="3167379" h="1838325">
                  <a:moveTo>
                    <a:pt x="3009900" y="1682496"/>
                  </a:moveTo>
                  <a:lnTo>
                    <a:pt x="3010383" y="1681938"/>
                  </a:lnTo>
                  <a:lnTo>
                    <a:pt x="3011424" y="1680972"/>
                  </a:lnTo>
                  <a:lnTo>
                    <a:pt x="3009900" y="1682496"/>
                  </a:lnTo>
                  <a:close/>
                </a:path>
                <a:path w="3167379" h="1838325">
                  <a:moveTo>
                    <a:pt x="3104811" y="1682496"/>
                  </a:moveTo>
                  <a:lnTo>
                    <a:pt x="3009900" y="1682496"/>
                  </a:lnTo>
                  <a:lnTo>
                    <a:pt x="3011424" y="1680972"/>
                  </a:lnTo>
                  <a:lnTo>
                    <a:pt x="3105911" y="1680972"/>
                  </a:lnTo>
                  <a:lnTo>
                    <a:pt x="3104811" y="1682496"/>
                  </a:lnTo>
                  <a:close/>
                </a:path>
                <a:path w="3167379" h="1838325">
                  <a:moveTo>
                    <a:pt x="3091603" y="1700784"/>
                  </a:moveTo>
                  <a:lnTo>
                    <a:pt x="2990087" y="1700784"/>
                  </a:lnTo>
                  <a:lnTo>
                    <a:pt x="3010383" y="1681938"/>
                  </a:lnTo>
                  <a:lnTo>
                    <a:pt x="3009900" y="1682496"/>
                  </a:lnTo>
                  <a:lnTo>
                    <a:pt x="3104811" y="1682496"/>
                  </a:lnTo>
                  <a:lnTo>
                    <a:pt x="3091603" y="1700784"/>
                  </a:lnTo>
                  <a:close/>
                </a:path>
                <a:path w="3167379" h="1838325">
                  <a:moveTo>
                    <a:pt x="3078031" y="1717548"/>
                  </a:moveTo>
                  <a:lnTo>
                    <a:pt x="2967228" y="1717548"/>
                  </a:lnTo>
                  <a:lnTo>
                    <a:pt x="2991611" y="1699259"/>
                  </a:lnTo>
                  <a:lnTo>
                    <a:pt x="2990087" y="1700784"/>
                  </a:lnTo>
                  <a:lnTo>
                    <a:pt x="3091603" y="1700784"/>
                  </a:lnTo>
                  <a:lnTo>
                    <a:pt x="3086100" y="1708404"/>
                  </a:lnTo>
                  <a:lnTo>
                    <a:pt x="3078031" y="1717548"/>
                  </a:lnTo>
                  <a:close/>
                </a:path>
                <a:path w="3167379" h="1838325">
                  <a:moveTo>
                    <a:pt x="2945203" y="1730723"/>
                  </a:moveTo>
                  <a:lnTo>
                    <a:pt x="2970276" y="1714500"/>
                  </a:lnTo>
                  <a:lnTo>
                    <a:pt x="2967228" y="1717548"/>
                  </a:lnTo>
                  <a:lnTo>
                    <a:pt x="3078031" y="1717548"/>
                  </a:lnTo>
                  <a:lnTo>
                    <a:pt x="3067274" y="1729740"/>
                  </a:lnTo>
                  <a:lnTo>
                    <a:pt x="2947416" y="1729740"/>
                  </a:lnTo>
                  <a:lnTo>
                    <a:pt x="2945203" y="1730723"/>
                  </a:lnTo>
                  <a:close/>
                </a:path>
                <a:path w="3167379" h="1838325">
                  <a:moveTo>
                    <a:pt x="2944368" y="1731264"/>
                  </a:moveTo>
                  <a:lnTo>
                    <a:pt x="2945203" y="1730723"/>
                  </a:lnTo>
                  <a:lnTo>
                    <a:pt x="2947416" y="1729740"/>
                  </a:lnTo>
                  <a:lnTo>
                    <a:pt x="2944368" y="1731264"/>
                  </a:lnTo>
                  <a:close/>
                </a:path>
                <a:path w="3167379" h="1838325">
                  <a:moveTo>
                    <a:pt x="3065929" y="1731264"/>
                  </a:moveTo>
                  <a:lnTo>
                    <a:pt x="2944368" y="1731264"/>
                  </a:lnTo>
                  <a:lnTo>
                    <a:pt x="2947416" y="1729740"/>
                  </a:lnTo>
                  <a:lnTo>
                    <a:pt x="3067274" y="1729740"/>
                  </a:lnTo>
                  <a:lnTo>
                    <a:pt x="3065929" y="1731264"/>
                  </a:lnTo>
                  <a:close/>
                </a:path>
                <a:path w="3167379" h="1838325">
                  <a:moveTo>
                    <a:pt x="3042513" y="1752600"/>
                  </a:moveTo>
                  <a:lnTo>
                    <a:pt x="2894076" y="1752600"/>
                  </a:lnTo>
                  <a:lnTo>
                    <a:pt x="2923032" y="1741932"/>
                  </a:lnTo>
                  <a:lnTo>
                    <a:pt x="2919984" y="1741932"/>
                  </a:lnTo>
                  <a:lnTo>
                    <a:pt x="2945203" y="1730723"/>
                  </a:lnTo>
                  <a:lnTo>
                    <a:pt x="2944368" y="1731264"/>
                  </a:lnTo>
                  <a:lnTo>
                    <a:pt x="3065929" y="1731264"/>
                  </a:lnTo>
                  <a:lnTo>
                    <a:pt x="3063240" y="1734312"/>
                  </a:lnTo>
                  <a:lnTo>
                    <a:pt x="3042513" y="1752600"/>
                  </a:lnTo>
                  <a:close/>
                </a:path>
                <a:path w="3167379" h="1838325">
                  <a:moveTo>
                    <a:pt x="2966720" y="1801368"/>
                  </a:moveTo>
                  <a:lnTo>
                    <a:pt x="73151" y="1801368"/>
                  </a:lnTo>
                  <a:lnTo>
                    <a:pt x="73151" y="1764792"/>
                  </a:lnTo>
                  <a:lnTo>
                    <a:pt x="2810256" y="1764792"/>
                  </a:lnTo>
                  <a:lnTo>
                    <a:pt x="2842260" y="1763268"/>
                  </a:lnTo>
                  <a:lnTo>
                    <a:pt x="2837687" y="1763268"/>
                  </a:lnTo>
                  <a:lnTo>
                    <a:pt x="2869692" y="1758696"/>
                  </a:lnTo>
                  <a:lnTo>
                    <a:pt x="2866644" y="1758696"/>
                  </a:lnTo>
                  <a:lnTo>
                    <a:pt x="2897124" y="1751076"/>
                  </a:lnTo>
                  <a:lnTo>
                    <a:pt x="2894076" y="1752600"/>
                  </a:lnTo>
                  <a:lnTo>
                    <a:pt x="3042513" y="1752600"/>
                  </a:lnTo>
                  <a:lnTo>
                    <a:pt x="3037332" y="1757172"/>
                  </a:lnTo>
                  <a:lnTo>
                    <a:pt x="3009900" y="1776984"/>
                  </a:lnTo>
                  <a:lnTo>
                    <a:pt x="2980944" y="1795272"/>
                  </a:lnTo>
                  <a:lnTo>
                    <a:pt x="2966720" y="1801368"/>
                  </a:lnTo>
                  <a:close/>
                </a:path>
                <a:path w="3167379" h="1838325">
                  <a:moveTo>
                    <a:pt x="73151" y="1801368"/>
                  </a:moveTo>
                  <a:lnTo>
                    <a:pt x="36576" y="1764792"/>
                  </a:lnTo>
                  <a:lnTo>
                    <a:pt x="73151" y="1764792"/>
                  </a:lnTo>
                  <a:lnTo>
                    <a:pt x="73151" y="1801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5572" y="4433316"/>
              <a:ext cx="3020567" cy="1690116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4122420" y="4358640"/>
              <a:ext cx="3167380" cy="1838325"/>
            </a:xfrm>
            <a:custGeom>
              <a:avLst/>
              <a:gdLst/>
              <a:ahLst/>
              <a:cxnLst/>
              <a:rect l="l" t="t" r="r" b="b"/>
              <a:pathLst>
                <a:path w="3167379" h="1838325">
                  <a:moveTo>
                    <a:pt x="2813303" y="1837944"/>
                  </a:moveTo>
                  <a:lnTo>
                    <a:pt x="0" y="1837944"/>
                  </a:lnTo>
                  <a:lnTo>
                    <a:pt x="0" y="353568"/>
                  </a:lnTo>
                  <a:lnTo>
                    <a:pt x="7619" y="284988"/>
                  </a:lnTo>
                  <a:lnTo>
                    <a:pt x="27431" y="217931"/>
                  </a:lnTo>
                  <a:lnTo>
                    <a:pt x="60960" y="156972"/>
                  </a:lnTo>
                  <a:lnTo>
                    <a:pt x="103631" y="105156"/>
                  </a:lnTo>
                  <a:lnTo>
                    <a:pt x="155448" y="60960"/>
                  </a:lnTo>
                  <a:lnTo>
                    <a:pt x="216407" y="28956"/>
                  </a:lnTo>
                  <a:lnTo>
                    <a:pt x="283463" y="7620"/>
                  </a:lnTo>
                  <a:lnTo>
                    <a:pt x="353568" y="0"/>
                  </a:lnTo>
                  <a:lnTo>
                    <a:pt x="3166871" y="0"/>
                  </a:lnTo>
                  <a:lnTo>
                    <a:pt x="3166871" y="38100"/>
                  </a:lnTo>
                  <a:lnTo>
                    <a:pt x="3093720" y="38100"/>
                  </a:lnTo>
                  <a:lnTo>
                    <a:pt x="3093720" y="74676"/>
                  </a:lnTo>
                  <a:lnTo>
                    <a:pt x="327660" y="74676"/>
                  </a:lnTo>
                  <a:lnTo>
                    <a:pt x="304799" y="79248"/>
                  </a:lnTo>
                  <a:lnTo>
                    <a:pt x="300227" y="79248"/>
                  </a:lnTo>
                  <a:lnTo>
                    <a:pt x="269747" y="86868"/>
                  </a:lnTo>
                  <a:lnTo>
                    <a:pt x="272795" y="86868"/>
                  </a:lnTo>
                  <a:lnTo>
                    <a:pt x="247976" y="96012"/>
                  </a:lnTo>
                  <a:lnTo>
                    <a:pt x="246887" y="96012"/>
                  </a:lnTo>
                  <a:lnTo>
                    <a:pt x="222884" y="106680"/>
                  </a:lnTo>
                  <a:lnTo>
                    <a:pt x="222503" y="106680"/>
                  </a:lnTo>
                  <a:lnTo>
                    <a:pt x="219455" y="108204"/>
                  </a:lnTo>
                  <a:lnTo>
                    <a:pt x="220010" y="108204"/>
                  </a:lnTo>
                  <a:lnTo>
                    <a:pt x="200059" y="120396"/>
                  </a:lnTo>
                  <a:lnTo>
                    <a:pt x="198119" y="120396"/>
                  </a:lnTo>
                  <a:lnTo>
                    <a:pt x="177165" y="137160"/>
                  </a:lnTo>
                  <a:lnTo>
                    <a:pt x="176784" y="137160"/>
                  </a:lnTo>
                  <a:lnTo>
                    <a:pt x="157189" y="155448"/>
                  </a:lnTo>
                  <a:lnTo>
                    <a:pt x="156972" y="155448"/>
                  </a:lnTo>
                  <a:lnTo>
                    <a:pt x="153924" y="158495"/>
                  </a:lnTo>
                  <a:lnTo>
                    <a:pt x="154330" y="158495"/>
                  </a:lnTo>
                  <a:lnTo>
                    <a:pt x="139801" y="175260"/>
                  </a:lnTo>
                  <a:lnTo>
                    <a:pt x="138684" y="175260"/>
                  </a:lnTo>
                  <a:lnTo>
                    <a:pt x="122681" y="196595"/>
                  </a:lnTo>
                  <a:lnTo>
                    <a:pt x="121919" y="196595"/>
                  </a:lnTo>
                  <a:lnTo>
                    <a:pt x="108472" y="219456"/>
                  </a:lnTo>
                  <a:lnTo>
                    <a:pt x="108203" y="219456"/>
                  </a:lnTo>
                  <a:lnTo>
                    <a:pt x="106679" y="222504"/>
                  </a:lnTo>
                  <a:lnTo>
                    <a:pt x="94487" y="248412"/>
                  </a:lnTo>
                  <a:lnTo>
                    <a:pt x="94889" y="248412"/>
                  </a:lnTo>
                  <a:lnTo>
                    <a:pt x="87028" y="269748"/>
                  </a:lnTo>
                  <a:lnTo>
                    <a:pt x="85343" y="269748"/>
                  </a:lnTo>
                  <a:lnTo>
                    <a:pt x="77724" y="300228"/>
                  </a:lnTo>
                  <a:lnTo>
                    <a:pt x="78667" y="300228"/>
                  </a:lnTo>
                  <a:lnTo>
                    <a:pt x="73151" y="329184"/>
                  </a:lnTo>
                  <a:lnTo>
                    <a:pt x="74458" y="329184"/>
                  </a:lnTo>
                  <a:lnTo>
                    <a:pt x="73224" y="355092"/>
                  </a:lnTo>
                  <a:lnTo>
                    <a:pt x="73151" y="1764792"/>
                  </a:lnTo>
                  <a:lnTo>
                    <a:pt x="36576" y="1764792"/>
                  </a:lnTo>
                  <a:lnTo>
                    <a:pt x="73151" y="1801368"/>
                  </a:lnTo>
                  <a:lnTo>
                    <a:pt x="2966720" y="1801368"/>
                  </a:lnTo>
                  <a:lnTo>
                    <a:pt x="2948940" y="1808988"/>
                  </a:lnTo>
                  <a:lnTo>
                    <a:pt x="2916936" y="1821180"/>
                  </a:lnTo>
                  <a:lnTo>
                    <a:pt x="2883408" y="1830324"/>
                  </a:lnTo>
                  <a:lnTo>
                    <a:pt x="2846832" y="1836420"/>
                  </a:lnTo>
                  <a:lnTo>
                    <a:pt x="2813303" y="1837944"/>
                  </a:lnTo>
                  <a:close/>
                </a:path>
                <a:path w="3167379" h="1838325">
                  <a:moveTo>
                    <a:pt x="3166871" y="1482851"/>
                  </a:moveTo>
                  <a:lnTo>
                    <a:pt x="3093720" y="1482851"/>
                  </a:lnTo>
                  <a:lnTo>
                    <a:pt x="3093720" y="38100"/>
                  </a:lnTo>
                  <a:lnTo>
                    <a:pt x="3130295" y="74676"/>
                  </a:lnTo>
                  <a:lnTo>
                    <a:pt x="3166871" y="74676"/>
                  </a:lnTo>
                  <a:lnTo>
                    <a:pt x="3166871" y="1482851"/>
                  </a:lnTo>
                  <a:close/>
                </a:path>
                <a:path w="3167379" h="1838325">
                  <a:moveTo>
                    <a:pt x="3166871" y="74676"/>
                  </a:moveTo>
                  <a:lnTo>
                    <a:pt x="3130295" y="74676"/>
                  </a:lnTo>
                  <a:lnTo>
                    <a:pt x="3093720" y="38100"/>
                  </a:lnTo>
                  <a:lnTo>
                    <a:pt x="3166871" y="38100"/>
                  </a:lnTo>
                  <a:lnTo>
                    <a:pt x="3166871" y="74676"/>
                  </a:lnTo>
                  <a:close/>
                </a:path>
                <a:path w="3167379" h="1838325">
                  <a:moveTo>
                    <a:pt x="323088" y="76200"/>
                  </a:moveTo>
                  <a:lnTo>
                    <a:pt x="327660" y="74676"/>
                  </a:lnTo>
                  <a:lnTo>
                    <a:pt x="355092" y="74676"/>
                  </a:lnTo>
                  <a:lnTo>
                    <a:pt x="323088" y="76200"/>
                  </a:lnTo>
                  <a:close/>
                </a:path>
                <a:path w="3167379" h="1838325">
                  <a:moveTo>
                    <a:pt x="297179" y="80772"/>
                  </a:moveTo>
                  <a:lnTo>
                    <a:pt x="300227" y="79248"/>
                  </a:lnTo>
                  <a:lnTo>
                    <a:pt x="304799" y="79248"/>
                  </a:lnTo>
                  <a:lnTo>
                    <a:pt x="297179" y="80772"/>
                  </a:lnTo>
                  <a:close/>
                </a:path>
                <a:path w="3167379" h="1838325">
                  <a:moveTo>
                    <a:pt x="243839" y="97536"/>
                  </a:moveTo>
                  <a:lnTo>
                    <a:pt x="246887" y="96012"/>
                  </a:lnTo>
                  <a:lnTo>
                    <a:pt x="247976" y="96012"/>
                  </a:lnTo>
                  <a:lnTo>
                    <a:pt x="243839" y="97536"/>
                  </a:lnTo>
                  <a:close/>
                </a:path>
                <a:path w="3167379" h="1838325">
                  <a:moveTo>
                    <a:pt x="219455" y="108204"/>
                  </a:moveTo>
                  <a:lnTo>
                    <a:pt x="222503" y="106680"/>
                  </a:lnTo>
                  <a:lnTo>
                    <a:pt x="221487" y="107300"/>
                  </a:lnTo>
                  <a:lnTo>
                    <a:pt x="219455" y="108204"/>
                  </a:lnTo>
                  <a:close/>
                </a:path>
                <a:path w="3167379" h="1838325">
                  <a:moveTo>
                    <a:pt x="221487" y="107300"/>
                  </a:moveTo>
                  <a:lnTo>
                    <a:pt x="222503" y="106680"/>
                  </a:lnTo>
                  <a:lnTo>
                    <a:pt x="222884" y="106680"/>
                  </a:lnTo>
                  <a:lnTo>
                    <a:pt x="221487" y="107300"/>
                  </a:lnTo>
                  <a:close/>
                </a:path>
                <a:path w="3167379" h="1838325">
                  <a:moveTo>
                    <a:pt x="220010" y="108204"/>
                  </a:moveTo>
                  <a:lnTo>
                    <a:pt x="219455" y="108204"/>
                  </a:lnTo>
                  <a:lnTo>
                    <a:pt x="221487" y="107300"/>
                  </a:lnTo>
                  <a:lnTo>
                    <a:pt x="220010" y="108204"/>
                  </a:lnTo>
                  <a:close/>
                </a:path>
                <a:path w="3167379" h="1838325">
                  <a:moveTo>
                    <a:pt x="195072" y="123444"/>
                  </a:moveTo>
                  <a:lnTo>
                    <a:pt x="198119" y="120396"/>
                  </a:lnTo>
                  <a:lnTo>
                    <a:pt x="200059" y="120396"/>
                  </a:lnTo>
                  <a:lnTo>
                    <a:pt x="195072" y="123444"/>
                  </a:lnTo>
                  <a:close/>
                </a:path>
                <a:path w="3167379" h="1838325">
                  <a:moveTo>
                    <a:pt x="175260" y="138684"/>
                  </a:moveTo>
                  <a:lnTo>
                    <a:pt x="176784" y="137160"/>
                  </a:lnTo>
                  <a:lnTo>
                    <a:pt x="177165" y="137160"/>
                  </a:lnTo>
                  <a:lnTo>
                    <a:pt x="175260" y="138684"/>
                  </a:lnTo>
                  <a:close/>
                </a:path>
                <a:path w="3167379" h="1838325">
                  <a:moveTo>
                    <a:pt x="153924" y="158495"/>
                  </a:moveTo>
                  <a:lnTo>
                    <a:pt x="156972" y="155448"/>
                  </a:lnTo>
                  <a:lnTo>
                    <a:pt x="156050" y="156511"/>
                  </a:lnTo>
                  <a:lnTo>
                    <a:pt x="153924" y="158495"/>
                  </a:lnTo>
                  <a:close/>
                </a:path>
                <a:path w="3167379" h="1838325">
                  <a:moveTo>
                    <a:pt x="156050" y="156511"/>
                  </a:moveTo>
                  <a:lnTo>
                    <a:pt x="156972" y="155448"/>
                  </a:lnTo>
                  <a:lnTo>
                    <a:pt x="157189" y="155448"/>
                  </a:lnTo>
                  <a:lnTo>
                    <a:pt x="156050" y="156511"/>
                  </a:lnTo>
                  <a:close/>
                </a:path>
                <a:path w="3167379" h="1838325">
                  <a:moveTo>
                    <a:pt x="154330" y="158495"/>
                  </a:moveTo>
                  <a:lnTo>
                    <a:pt x="153924" y="158495"/>
                  </a:lnTo>
                  <a:lnTo>
                    <a:pt x="156050" y="156511"/>
                  </a:lnTo>
                  <a:lnTo>
                    <a:pt x="154330" y="158495"/>
                  </a:lnTo>
                  <a:close/>
                </a:path>
                <a:path w="3167379" h="1838325">
                  <a:moveTo>
                    <a:pt x="137160" y="178307"/>
                  </a:moveTo>
                  <a:lnTo>
                    <a:pt x="138684" y="175260"/>
                  </a:lnTo>
                  <a:lnTo>
                    <a:pt x="139801" y="175260"/>
                  </a:lnTo>
                  <a:lnTo>
                    <a:pt x="137160" y="178307"/>
                  </a:lnTo>
                  <a:close/>
                </a:path>
                <a:path w="3167379" h="1838325">
                  <a:moveTo>
                    <a:pt x="120395" y="199643"/>
                  </a:moveTo>
                  <a:lnTo>
                    <a:pt x="121919" y="196595"/>
                  </a:lnTo>
                  <a:lnTo>
                    <a:pt x="122681" y="196595"/>
                  </a:lnTo>
                  <a:lnTo>
                    <a:pt x="120395" y="199643"/>
                  </a:lnTo>
                  <a:close/>
                </a:path>
                <a:path w="3167379" h="1838325">
                  <a:moveTo>
                    <a:pt x="106679" y="222504"/>
                  </a:moveTo>
                  <a:lnTo>
                    <a:pt x="108203" y="219456"/>
                  </a:lnTo>
                  <a:lnTo>
                    <a:pt x="107091" y="221803"/>
                  </a:lnTo>
                  <a:lnTo>
                    <a:pt x="106679" y="222504"/>
                  </a:lnTo>
                  <a:close/>
                </a:path>
                <a:path w="3167379" h="1838325">
                  <a:moveTo>
                    <a:pt x="107091" y="221803"/>
                  </a:moveTo>
                  <a:lnTo>
                    <a:pt x="108203" y="219456"/>
                  </a:lnTo>
                  <a:lnTo>
                    <a:pt x="108472" y="219456"/>
                  </a:lnTo>
                  <a:lnTo>
                    <a:pt x="107091" y="221803"/>
                  </a:lnTo>
                  <a:close/>
                </a:path>
                <a:path w="3167379" h="1838325">
                  <a:moveTo>
                    <a:pt x="106760" y="222504"/>
                  </a:moveTo>
                  <a:lnTo>
                    <a:pt x="107091" y="221803"/>
                  </a:lnTo>
                  <a:lnTo>
                    <a:pt x="106760" y="222504"/>
                  </a:lnTo>
                  <a:close/>
                </a:path>
                <a:path w="3167379" h="1838325">
                  <a:moveTo>
                    <a:pt x="94889" y="248412"/>
                  </a:moveTo>
                  <a:lnTo>
                    <a:pt x="94487" y="248412"/>
                  </a:lnTo>
                  <a:lnTo>
                    <a:pt x="96011" y="245364"/>
                  </a:lnTo>
                  <a:lnTo>
                    <a:pt x="94889" y="248412"/>
                  </a:lnTo>
                  <a:close/>
                </a:path>
                <a:path w="3167379" h="1838325">
                  <a:moveTo>
                    <a:pt x="85343" y="274319"/>
                  </a:moveTo>
                  <a:lnTo>
                    <a:pt x="85343" y="269748"/>
                  </a:lnTo>
                  <a:lnTo>
                    <a:pt x="87028" y="269748"/>
                  </a:lnTo>
                  <a:lnTo>
                    <a:pt x="85343" y="274319"/>
                  </a:lnTo>
                  <a:close/>
                </a:path>
                <a:path w="3167379" h="1838325">
                  <a:moveTo>
                    <a:pt x="78667" y="300228"/>
                  </a:moveTo>
                  <a:lnTo>
                    <a:pt x="77724" y="300228"/>
                  </a:lnTo>
                  <a:lnTo>
                    <a:pt x="79248" y="297180"/>
                  </a:lnTo>
                  <a:lnTo>
                    <a:pt x="78667" y="300228"/>
                  </a:lnTo>
                  <a:close/>
                </a:path>
                <a:path w="3167379" h="1838325">
                  <a:moveTo>
                    <a:pt x="74458" y="329184"/>
                  </a:moveTo>
                  <a:lnTo>
                    <a:pt x="73151" y="329184"/>
                  </a:lnTo>
                  <a:lnTo>
                    <a:pt x="74675" y="324612"/>
                  </a:lnTo>
                  <a:lnTo>
                    <a:pt x="74458" y="329184"/>
                  </a:lnTo>
                  <a:close/>
                </a:path>
                <a:path w="3167379" h="1838325">
                  <a:moveTo>
                    <a:pt x="73151" y="356616"/>
                  </a:moveTo>
                  <a:lnTo>
                    <a:pt x="73151" y="355092"/>
                  </a:lnTo>
                  <a:lnTo>
                    <a:pt x="73151" y="356616"/>
                  </a:lnTo>
                  <a:close/>
                </a:path>
                <a:path w="3167379" h="1838325">
                  <a:moveTo>
                    <a:pt x="3165613" y="1513332"/>
                  </a:moveTo>
                  <a:lnTo>
                    <a:pt x="3092195" y="1513332"/>
                  </a:lnTo>
                  <a:lnTo>
                    <a:pt x="3093720" y="1481328"/>
                  </a:lnTo>
                  <a:lnTo>
                    <a:pt x="3093720" y="1482851"/>
                  </a:lnTo>
                  <a:lnTo>
                    <a:pt x="3166871" y="1482851"/>
                  </a:lnTo>
                  <a:lnTo>
                    <a:pt x="3166871" y="1484376"/>
                  </a:lnTo>
                  <a:lnTo>
                    <a:pt x="3165613" y="1513332"/>
                  </a:lnTo>
                  <a:close/>
                </a:path>
                <a:path w="3167379" h="1838325">
                  <a:moveTo>
                    <a:pt x="3161637" y="1540763"/>
                  </a:moveTo>
                  <a:lnTo>
                    <a:pt x="3087624" y="1540763"/>
                  </a:lnTo>
                  <a:lnTo>
                    <a:pt x="3092195" y="1508759"/>
                  </a:lnTo>
                  <a:lnTo>
                    <a:pt x="3092195" y="1513332"/>
                  </a:lnTo>
                  <a:lnTo>
                    <a:pt x="3165613" y="1513332"/>
                  </a:lnTo>
                  <a:lnTo>
                    <a:pt x="3165348" y="1519428"/>
                  </a:lnTo>
                  <a:lnTo>
                    <a:pt x="3161637" y="1540763"/>
                  </a:lnTo>
                  <a:close/>
                </a:path>
                <a:path w="3167379" h="1838325">
                  <a:moveTo>
                    <a:pt x="3080003" y="1568196"/>
                  </a:moveTo>
                  <a:lnTo>
                    <a:pt x="3087624" y="1537716"/>
                  </a:lnTo>
                  <a:lnTo>
                    <a:pt x="3087624" y="1540763"/>
                  </a:lnTo>
                  <a:lnTo>
                    <a:pt x="3161637" y="1540763"/>
                  </a:lnTo>
                  <a:lnTo>
                    <a:pt x="3159252" y="1554480"/>
                  </a:lnTo>
                  <a:lnTo>
                    <a:pt x="3156342" y="1565148"/>
                  </a:lnTo>
                  <a:lnTo>
                    <a:pt x="3081528" y="1565148"/>
                  </a:lnTo>
                  <a:lnTo>
                    <a:pt x="3080003" y="1568196"/>
                  </a:lnTo>
                  <a:close/>
                </a:path>
                <a:path w="3167379" h="1838325">
                  <a:moveTo>
                    <a:pt x="3070860" y="1594103"/>
                  </a:moveTo>
                  <a:lnTo>
                    <a:pt x="3081528" y="1565148"/>
                  </a:lnTo>
                  <a:lnTo>
                    <a:pt x="3156342" y="1565148"/>
                  </a:lnTo>
                  <a:lnTo>
                    <a:pt x="3150108" y="1588008"/>
                  </a:lnTo>
                  <a:lnTo>
                    <a:pt x="3149138" y="1591055"/>
                  </a:lnTo>
                  <a:lnTo>
                    <a:pt x="3072384" y="1591055"/>
                  </a:lnTo>
                  <a:lnTo>
                    <a:pt x="3070860" y="1594103"/>
                  </a:lnTo>
                  <a:close/>
                </a:path>
                <a:path w="3167379" h="1838325">
                  <a:moveTo>
                    <a:pt x="3140410" y="1618488"/>
                  </a:moveTo>
                  <a:lnTo>
                    <a:pt x="3058668" y="1618488"/>
                  </a:lnTo>
                  <a:lnTo>
                    <a:pt x="3060192" y="1615440"/>
                  </a:lnTo>
                  <a:lnTo>
                    <a:pt x="3072384" y="1591055"/>
                  </a:lnTo>
                  <a:lnTo>
                    <a:pt x="3149138" y="1591055"/>
                  </a:lnTo>
                  <a:lnTo>
                    <a:pt x="3140410" y="1618488"/>
                  </a:lnTo>
                  <a:close/>
                </a:path>
                <a:path w="3167379" h="1838325">
                  <a:moveTo>
                    <a:pt x="3060191" y="1615440"/>
                  </a:moveTo>
                  <a:close/>
                </a:path>
                <a:path w="3167379" h="1838325">
                  <a:moveTo>
                    <a:pt x="3129534" y="1641348"/>
                  </a:moveTo>
                  <a:lnTo>
                    <a:pt x="3044952" y="1641348"/>
                  </a:lnTo>
                  <a:lnTo>
                    <a:pt x="3060191" y="1615440"/>
                  </a:lnTo>
                  <a:lnTo>
                    <a:pt x="3058668" y="1618488"/>
                  </a:lnTo>
                  <a:lnTo>
                    <a:pt x="3140410" y="1618488"/>
                  </a:lnTo>
                  <a:lnTo>
                    <a:pt x="3139440" y="1621536"/>
                  </a:lnTo>
                  <a:lnTo>
                    <a:pt x="3129534" y="1641348"/>
                  </a:lnTo>
                  <a:close/>
                </a:path>
                <a:path w="3167379" h="1838325">
                  <a:moveTo>
                    <a:pt x="3117462" y="1662684"/>
                  </a:moveTo>
                  <a:lnTo>
                    <a:pt x="3028187" y="1662684"/>
                  </a:lnTo>
                  <a:lnTo>
                    <a:pt x="3046476" y="1638300"/>
                  </a:lnTo>
                  <a:lnTo>
                    <a:pt x="3044952" y="1641348"/>
                  </a:lnTo>
                  <a:lnTo>
                    <a:pt x="3129534" y="1641348"/>
                  </a:lnTo>
                  <a:lnTo>
                    <a:pt x="3124200" y="1652016"/>
                  </a:lnTo>
                  <a:lnTo>
                    <a:pt x="3117462" y="1662684"/>
                  </a:lnTo>
                  <a:close/>
                </a:path>
                <a:path w="3167379" h="1838325">
                  <a:moveTo>
                    <a:pt x="3010383" y="1681938"/>
                  </a:moveTo>
                  <a:lnTo>
                    <a:pt x="3029711" y="1659636"/>
                  </a:lnTo>
                  <a:lnTo>
                    <a:pt x="3028187" y="1662684"/>
                  </a:lnTo>
                  <a:lnTo>
                    <a:pt x="3117462" y="1662684"/>
                  </a:lnTo>
                  <a:lnTo>
                    <a:pt x="3105911" y="1680972"/>
                  </a:lnTo>
                  <a:lnTo>
                    <a:pt x="3011424" y="1680972"/>
                  </a:lnTo>
                  <a:lnTo>
                    <a:pt x="3010383" y="1681938"/>
                  </a:lnTo>
                  <a:close/>
                </a:path>
                <a:path w="3167379" h="1838325">
                  <a:moveTo>
                    <a:pt x="3009900" y="1682496"/>
                  </a:moveTo>
                  <a:lnTo>
                    <a:pt x="3010383" y="1681938"/>
                  </a:lnTo>
                  <a:lnTo>
                    <a:pt x="3011424" y="1680972"/>
                  </a:lnTo>
                  <a:lnTo>
                    <a:pt x="3009900" y="1682496"/>
                  </a:lnTo>
                  <a:close/>
                </a:path>
                <a:path w="3167379" h="1838325">
                  <a:moveTo>
                    <a:pt x="3104811" y="1682496"/>
                  </a:moveTo>
                  <a:lnTo>
                    <a:pt x="3009900" y="1682496"/>
                  </a:lnTo>
                  <a:lnTo>
                    <a:pt x="3011424" y="1680972"/>
                  </a:lnTo>
                  <a:lnTo>
                    <a:pt x="3105911" y="1680972"/>
                  </a:lnTo>
                  <a:lnTo>
                    <a:pt x="3104811" y="1682496"/>
                  </a:lnTo>
                  <a:close/>
                </a:path>
                <a:path w="3167379" h="1838325">
                  <a:moveTo>
                    <a:pt x="3091603" y="1700784"/>
                  </a:moveTo>
                  <a:lnTo>
                    <a:pt x="2990087" y="1700784"/>
                  </a:lnTo>
                  <a:lnTo>
                    <a:pt x="3010383" y="1681938"/>
                  </a:lnTo>
                  <a:lnTo>
                    <a:pt x="3009900" y="1682496"/>
                  </a:lnTo>
                  <a:lnTo>
                    <a:pt x="3104811" y="1682496"/>
                  </a:lnTo>
                  <a:lnTo>
                    <a:pt x="3091603" y="1700784"/>
                  </a:lnTo>
                  <a:close/>
                </a:path>
                <a:path w="3167379" h="1838325">
                  <a:moveTo>
                    <a:pt x="3078031" y="1717548"/>
                  </a:moveTo>
                  <a:lnTo>
                    <a:pt x="2967228" y="1717548"/>
                  </a:lnTo>
                  <a:lnTo>
                    <a:pt x="2991611" y="1699259"/>
                  </a:lnTo>
                  <a:lnTo>
                    <a:pt x="2990087" y="1700784"/>
                  </a:lnTo>
                  <a:lnTo>
                    <a:pt x="3091603" y="1700784"/>
                  </a:lnTo>
                  <a:lnTo>
                    <a:pt x="3086100" y="1708404"/>
                  </a:lnTo>
                  <a:lnTo>
                    <a:pt x="3078031" y="1717548"/>
                  </a:lnTo>
                  <a:close/>
                </a:path>
                <a:path w="3167379" h="1838325">
                  <a:moveTo>
                    <a:pt x="2945203" y="1730723"/>
                  </a:moveTo>
                  <a:lnTo>
                    <a:pt x="2970276" y="1714500"/>
                  </a:lnTo>
                  <a:lnTo>
                    <a:pt x="2967228" y="1717548"/>
                  </a:lnTo>
                  <a:lnTo>
                    <a:pt x="3078031" y="1717548"/>
                  </a:lnTo>
                  <a:lnTo>
                    <a:pt x="3067274" y="1729740"/>
                  </a:lnTo>
                  <a:lnTo>
                    <a:pt x="2947416" y="1729740"/>
                  </a:lnTo>
                  <a:lnTo>
                    <a:pt x="2945203" y="1730723"/>
                  </a:lnTo>
                  <a:close/>
                </a:path>
                <a:path w="3167379" h="1838325">
                  <a:moveTo>
                    <a:pt x="2944368" y="1731264"/>
                  </a:moveTo>
                  <a:lnTo>
                    <a:pt x="2945203" y="1730723"/>
                  </a:lnTo>
                  <a:lnTo>
                    <a:pt x="2947416" y="1729740"/>
                  </a:lnTo>
                  <a:lnTo>
                    <a:pt x="2944368" y="1731264"/>
                  </a:lnTo>
                  <a:close/>
                </a:path>
                <a:path w="3167379" h="1838325">
                  <a:moveTo>
                    <a:pt x="3065929" y="1731264"/>
                  </a:moveTo>
                  <a:lnTo>
                    <a:pt x="2944368" y="1731264"/>
                  </a:lnTo>
                  <a:lnTo>
                    <a:pt x="2947416" y="1729740"/>
                  </a:lnTo>
                  <a:lnTo>
                    <a:pt x="3067274" y="1729740"/>
                  </a:lnTo>
                  <a:lnTo>
                    <a:pt x="3065929" y="1731264"/>
                  </a:lnTo>
                  <a:close/>
                </a:path>
                <a:path w="3167379" h="1838325">
                  <a:moveTo>
                    <a:pt x="3042513" y="1752600"/>
                  </a:moveTo>
                  <a:lnTo>
                    <a:pt x="2894076" y="1752600"/>
                  </a:lnTo>
                  <a:lnTo>
                    <a:pt x="2923032" y="1741932"/>
                  </a:lnTo>
                  <a:lnTo>
                    <a:pt x="2919984" y="1741932"/>
                  </a:lnTo>
                  <a:lnTo>
                    <a:pt x="2945203" y="1730723"/>
                  </a:lnTo>
                  <a:lnTo>
                    <a:pt x="2944368" y="1731264"/>
                  </a:lnTo>
                  <a:lnTo>
                    <a:pt x="3065929" y="1731264"/>
                  </a:lnTo>
                  <a:lnTo>
                    <a:pt x="3063240" y="1734312"/>
                  </a:lnTo>
                  <a:lnTo>
                    <a:pt x="3042513" y="1752600"/>
                  </a:lnTo>
                  <a:close/>
                </a:path>
                <a:path w="3167379" h="1838325">
                  <a:moveTo>
                    <a:pt x="2966720" y="1801368"/>
                  </a:moveTo>
                  <a:lnTo>
                    <a:pt x="73151" y="1801368"/>
                  </a:lnTo>
                  <a:lnTo>
                    <a:pt x="73151" y="1764792"/>
                  </a:lnTo>
                  <a:lnTo>
                    <a:pt x="2810256" y="1764792"/>
                  </a:lnTo>
                  <a:lnTo>
                    <a:pt x="2842260" y="1763268"/>
                  </a:lnTo>
                  <a:lnTo>
                    <a:pt x="2837687" y="1763268"/>
                  </a:lnTo>
                  <a:lnTo>
                    <a:pt x="2869692" y="1758696"/>
                  </a:lnTo>
                  <a:lnTo>
                    <a:pt x="2866644" y="1758696"/>
                  </a:lnTo>
                  <a:lnTo>
                    <a:pt x="2897124" y="1751076"/>
                  </a:lnTo>
                  <a:lnTo>
                    <a:pt x="2894076" y="1752600"/>
                  </a:lnTo>
                  <a:lnTo>
                    <a:pt x="3042513" y="1752600"/>
                  </a:lnTo>
                  <a:lnTo>
                    <a:pt x="3037332" y="1757172"/>
                  </a:lnTo>
                  <a:lnTo>
                    <a:pt x="3009900" y="1776984"/>
                  </a:lnTo>
                  <a:lnTo>
                    <a:pt x="2980944" y="1795272"/>
                  </a:lnTo>
                  <a:lnTo>
                    <a:pt x="2966720" y="1801368"/>
                  </a:lnTo>
                  <a:close/>
                </a:path>
                <a:path w="3167379" h="1838325">
                  <a:moveTo>
                    <a:pt x="73151" y="1801368"/>
                  </a:moveTo>
                  <a:lnTo>
                    <a:pt x="36576" y="1764792"/>
                  </a:lnTo>
                  <a:lnTo>
                    <a:pt x="73151" y="1764792"/>
                  </a:lnTo>
                  <a:lnTo>
                    <a:pt x="73151" y="1801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7426451" y="2455164"/>
            <a:ext cx="2266315" cy="3691254"/>
            <a:chOff x="7426451" y="2455164"/>
            <a:chExt cx="2266315" cy="3691254"/>
          </a:xfrm>
        </p:grpSpPr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9603" y="2528316"/>
              <a:ext cx="2118359" cy="3544823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426451" y="2455164"/>
              <a:ext cx="2266315" cy="3691254"/>
            </a:xfrm>
            <a:custGeom>
              <a:avLst/>
              <a:gdLst/>
              <a:ahLst/>
              <a:cxnLst/>
              <a:rect l="l" t="t" r="r" b="b"/>
              <a:pathLst>
                <a:path w="2266315" h="3691254">
                  <a:moveTo>
                    <a:pt x="1840992" y="3691128"/>
                  </a:moveTo>
                  <a:lnTo>
                    <a:pt x="0" y="3691128"/>
                  </a:lnTo>
                  <a:lnTo>
                    <a:pt x="0" y="423672"/>
                  </a:lnTo>
                  <a:lnTo>
                    <a:pt x="1524" y="382524"/>
                  </a:lnTo>
                  <a:lnTo>
                    <a:pt x="7620" y="339852"/>
                  </a:lnTo>
                  <a:lnTo>
                    <a:pt x="18287" y="298704"/>
                  </a:lnTo>
                  <a:lnTo>
                    <a:pt x="33528" y="260604"/>
                  </a:lnTo>
                  <a:lnTo>
                    <a:pt x="50291" y="222504"/>
                  </a:lnTo>
                  <a:lnTo>
                    <a:pt x="71628" y="187452"/>
                  </a:lnTo>
                  <a:lnTo>
                    <a:pt x="97535" y="153924"/>
                  </a:lnTo>
                  <a:lnTo>
                    <a:pt x="124967" y="124968"/>
                  </a:lnTo>
                  <a:lnTo>
                    <a:pt x="155448" y="96012"/>
                  </a:lnTo>
                  <a:lnTo>
                    <a:pt x="187452" y="71628"/>
                  </a:lnTo>
                  <a:lnTo>
                    <a:pt x="222503" y="50292"/>
                  </a:lnTo>
                  <a:lnTo>
                    <a:pt x="260603" y="33528"/>
                  </a:lnTo>
                  <a:lnTo>
                    <a:pt x="298704" y="18288"/>
                  </a:lnTo>
                  <a:lnTo>
                    <a:pt x="341376" y="7620"/>
                  </a:lnTo>
                  <a:lnTo>
                    <a:pt x="382524" y="1524"/>
                  </a:lnTo>
                  <a:lnTo>
                    <a:pt x="423672" y="0"/>
                  </a:lnTo>
                  <a:lnTo>
                    <a:pt x="2266188" y="0"/>
                  </a:lnTo>
                  <a:lnTo>
                    <a:pt x="2266188" y="36576"/>
                  </a:lnTo>
                  <a:lnTo>
                    <a:pt x="2193036" y="36576"/>
                  </a:lnTo>
                  <a:lnTo>
                    <a:pt x="2193036" y="73152"/>
                  </a:lnTo>
                  <a:lnTo>
                    <a:pt x="426720" y="73152"/>
                  </a:lnTo>
                  <a:lnTo>
                    <a:pt x="388620" y="74676"/>
                  </a:lnTo>
                  <a:lnTo>
                    <a:pt x="391668" y="74676"/>
                  </a:lnTo>
                  <a:lnTo>
                    <a:pt x="363093" y="79248"/>
                  </a:lnTo>
                  <a:lnTo>
                    <a:pt x="356616" y="79248"/>
                  </a:lnTo>
                  <a:lnTo>
                    <a:pt x="318516" y="88392"/>
                  </a:lnTo>
                  <a:lnTo>
                    <a:pt x="323088" y="88392"/>
                  </a:lnTo>
                  <a:lnTo>
                    <a:pt x="286512" y="100584"/>
                  </a:lnTo>
                  <a:lnTo>
                    <a:pt x="289560" y="100584"/>
                  </a:lnTo>
                  <a:lnTo>
                    <a:pt x="259384" y="114300"/>
                  </a:lnTo>
                  <a:lnTo>
                    <a:pt x="259079" y="114300"/>
                  </a:lnTo>
                  <a:lnTo>
                    <a:pt x="256032" y="115824"/>
                  </a:lnTo>
                  <a:lnTo>
                    <a:pt x="256618" y="115824"/>
                  </a:lnTo>
                  <a:lnTo>
                    <a:pt x="227076" y="134112"/>
                  </a:lnTo>
                  <a:lnTo>
                    <a:pt x="227946" y="134112"/>
                  </a:lnTo>
                  <a:lnTo>
                    <a:pt x="199644" y="153924"/>
                  </a:lnTo>
                  <a:lnTo>
                    <a:pt x="200977" y="153924"/>
                  </a:lnTo>
                  <a:lnTo>
                    <a:pt x="175260" y="176783"/>
                  </a:lnTo>
                  <a:lnTo>
                    <a:pt x="176868" y="176783"/>
                  </a:lnTo>
                  <a:lnTo>
                    <a:pt x="155278" y="199643"/>
                  </a:lnTo>
                  <a:lnTo>
                    <a:pt x="153924" y="199643"/>
                  </a:lnTo>
                  <a:lnTo>
                    <a:pt x="134721" y="227076"/>
                  </a:lnTo>
                  <a:lnTo>
                    <a:pt x="134112" y="227076"/>
                  </a:lnTo>
                  <a:lnTo>
                    <a:pt x="116186" y="256031"/>
                  </a:lnTo>
                  <a:lnTo>
                    <a:pt x="115824" y="256031"/>
                  </a:lnTo>
                  <a:lnTo>
                    <a:pt x="114300" y="259080"/>
                  </a:lnTo>
                  <a:lnTo>
                    <a:pt x="114438" y="259080"/>
                  </a:lnTo>
                  <a:lnTo>
                    <a:pt x="100584" y="289560"/>
                  </a:lnTo>
                  <a:lnTo>
                    <a:pt x="100965" y="289560"/>
                  </a:lnTo>
                  <a:lnTo>
                    <a:pt x="90106" y="318515"/>
                  </a:lnTo>
                  <a:lnTo>
                    <a:pt x="89915" y="318515"/>
                  </a:lnTo>
                  <a:lnTo>
                    <a:pt x="88391" y="323087"/>
                  </a:lnTo>
                  <a:lnTo>
                    <a:pt x="88635" y="323087"/>
                  </a:lnTo>
                  <a:lnTo>
                    <a:pt x="79248" y="356616"/>
                  </a:lnTo>
                  <a:lnTo>
                    <a:pt x="80284" y="356616"/>
                  </a:lnTo>
                  <a:lnTo>
                    <a:pt x="75163" y="388620"/>
                  </a:lnTo>
                  <a:lnTo>
                    <a:pt x="74676" y="388620"/>
                  </a:lnTo>
                  <a:lnTo>
                    <a:pt x="73273" y="423672"/>
                  </a:lnTo>
                  <a:lnTo>
                    <a:pt x="73152" y="425196"/>
                  </a:lnTo>
                  <a:lnTo>
                    <a:pt x="73152" y="3617976"/>
                  </a:lnTo>
                  <a:lnTo>
                    <a:pt x="36576" y="3617976"/>
                  </a:lnTo>
                  <a:lnTo>
                    <a:pt x="73152" y="3654552"/>
                  </a:lnTo>
                  <a:lnTo>
                    <a:pt x="2011680" y="3654552"/>
                  </a:lnTo>
                  <a:lnTo>
                    <a:pt x="2005584" y="3657600"/>
                  </a:lnTo>
                  <a:lnTo>
                    <a:pt x="1965960" y="3671316"/>
                  </a:lnTo>
                  <a:lnTo>
                    <a:pt x="1924812" y="3681984"/>
                  </a:lnTo>
                  <a:lnTo>
                    <a:pt x="1882140" y="3688080"/>
                  </a:lnTo>
                  <a:lnTo>
                    <a:pt x="1840992" y="3691128"/>
                  </a:lnTo>
                  <a:close/>
                </a:path>
                <a:path w="2266315" h="3691254">
                  <a:moveTo>
                    <a:pt x="2266188" y="3265932"/>
                  </a:moveTo>
                  <a:lnTo>
                    <a:pt x="2193036" y="3265932"/>
                  </a:lnTo>
                  <a:lnTo>
                    <a:pt x="2193036" y="36576"/>
                  </a:lnTo>
                  <a:lnTo>
                    <a:pt x="2229612" y="73152"/>
                  </a:lnTo>
                  <a:lnTo>
                    <a:pt x="2266188" y="73152"/>
                  </a:lnTo>
                  <a:lnTo>
                    <a:pt x="2266188" y="3265932"/>
                  </a:lnTo>
                  <a:close/>
                </a:path>
                <a:path w="2266315" h="3691254">
                  <a:moveTo>
                    <a:pt x="2266188" y="73152"/>
                  </a:moveTo>
                  <a:lnTo>
                    <a:pt x="2229612" y="73152"/>
                  </a:lnTo>
                  <a:lnTo>
                    <a:pt x="2193036" y="36576"/>
                  </a:lnTo>
                  <a:lnTo>
                    <a:pt x="2266188" y="36576"/>
                  </a:lnTo>
                  <a:lnTo>
                    <a:pt x="2266188" y="73152"/>
                  </a:lnTo>
                  <a:close/>
                </a:path>
                <a:path w="2266315" h="3691254">
                  <a:moveTo>
                    <a:pt x="353568" y="80772"/>
                  </a:moveTo>
                  <a:lnTo>
                    <a:pt x="356616" y="79248"/>
                  </a:lnTo>
                  <a:lnTo>
                    <a:pt x="363093" y="79248"/>
                  </a:lnTo>
                  <a:lnTo>
                    <a:pt x="353568" y="80772"/>
                  </a:lnTo>
                  <a:close/>
                </a:path>
                <a:path w="2266315" h="3691254">
                  <a:moveTo>
                    <a:pt x="256032" y="115824"/>
                  </a:moveTo>
                  <a:lnTo>
                    <a:pt x="259079" y="114300"/>
                  </a:lnTo>
                  <a:lnTo>
                    <a:pt x="258237" y="114821"/>
                  </a:lnTo>
                  <a:lnTo>
                    <a:pt x="256032" y="115824"/>
                  </a:lnTo>
                  <a:close/>
                </a:path>
                <a:path w="2266315" h="3691254">
                  <a:moveTo>
                    <a:pt x="258237" y="114821"/>
                  </a:moveTo>
                  <a:lnTo>
                    <a:pt x="259079" y="114300"/>
                  </a:lnTo>
                  <a:lnTo>
                    <a:pt x="259384" y="114300"/>
                  </a:lnTo>
                  <a:lnTo>
                    <a:pt x="258237" y="114821"/>
                  </a:lnTo>
                  <a:close/>
                </a:path>
                <a:path w="2266315" h="3691254">
                  <a:moveTo>
                    <a:pt x="256618" y="115824"/>
                  </a:moveTo>
                  <a:lnTo>
                    <a:pt x="256032" y="115824"/>
                  </a:lnTo>
                  <a:lnTo>
                    <a:pt x="258237" y="114821"/>
                  </a:lnTo>
                  <a:lnTo>
                    <a:pt x="256618" y="115824"/>
                  </a:lnTo>
                  <a:close/>
                </a:path>
                <a:path w="2266315" h="3691254">
                  <a:moveTo>
                    <a:pt x="227946" y="134112"/>
                  </a:moveTo>
                  <a:lnTo>
                    <a:pt x="227076" y="134112"/>
                  </a:lnTo>
                  <a:lnTo>
                    <a:pt x="230124" y="132588"/>
                  </a:lnTo>
                  <a:lnTo>
                    <a:pt x="227946" y="134112"/>
                  </a:lnTo>
                  <a:close/>
                </a:path>
                <a:path w="2266315" h="3691254">
                  <a:moveTo>
                    <a:pt x="200977" y="153924"/>
                  </a:moveTo>
                  <a:lnTo>
                    <a:pt x="199644" y="153924"/>
                  </a:lnTo>
                  <a:lnTo>
                    <a:pt x="202691" y="152400"/>
                  </a:lnTo>
                  <a:lnTo>
                    <a:pt x="200977" y="153924"/>
                  </a:lnTo>
                  <a:close/>
                </a:path>
                <a:path w="2266315" h="3691254">
                  <a:moveTo>
                    <a:pt x="176868" y="176783"/>
                  </a:moveTo>
                  <a:lnTo>
                    <a:pt x="175260" y="176783"/>
                  </a:lnTo>
                  <a:lnTo>
                    <a:pt x="178308" y="175260"/>
                  </a:lnTo>
                  <a:lnTo>
                    <a:pt x="176868" y="176783"/>
                  </a:lnTo>
                  <a:close/>
                </a:path>
                <a:path w="2266315" h="3691254">
                  <a:moveTo>
                    <a:pt x="152400" y="202692"/>
                  </a:moveTo>
                  <a:lnTo>
                    <a:pt x="153924" y="199643"/>
                  </a:lnTo>
                  <a:lnTo>
                    <a:pt x="155278" y="199643"/>
                  </a:lnTo>
                  <a:lnTo>
                    <a:pt x="152400" y="202692"/>
                  </a:lnTo>
                  <a:close/>
                </a:path>
                <a:path w="2266315" h="3691254">
                  <a:moveTo>
                    <a:pt x="132588" y="230124"/>
                  </a:moveTo>
                  <a:lnTo>
                    <a:pt x="134112" y="227076"/>
                  </a:lnTo>
                  <a:lnTo>
                    <a:pt x="134721" y="227076"/>
                  </a:lnTo>
                  <a:lnTo>
                    <a:pt x="132588" y="230124"/>
                  </a:lnTo>
                  <a:close/>
                </a:path>
                <a:path w="2266315" h="3691254">
                  <a:moveTo>
                    <a:pt x="114300" y="259080"/>
                  </a:moveTo>
                  <a:lnTo>
                    <a:pt x="115824" y="256031"/>
                  </a:lnTo>
                  <a:lnTo>
                    <a:pt x="114821" y="258237"/>
                  </a:lnTo>
                  <a:lnTo>
                    <a:pt x="114300" y="259080"/>
                  </a:lnTo>
                  <a:close/>
                </a:path>
                <a:path w="2266315" h="3691254">
                  <a:moveTo>
                    <a:pt x="114821" y="258237"/>
                  </a:moveTo>
                  <a:lnTo>
                    <a:pt x="115824" y="256031"/>
                  </a:lnTo>
                  <a:lnTo>
                    <a:pt x="116186" y="256031"/>
                  </a:lnTo>
                  <a:lnTo>
                    <a:pt x="114821" y="258237"/>
                  </a:lnTo>
                  <a:close/>
                </a:path>
                <a:path w="2266315" h="3691254">
                  <a:moveTo>
                    <a:pt x="114438" y="259080"/>
                  </a:moveTo>
                  <a:lnTo>
                    <a:pt x="114300" y="259080"/>
                  </a:lnTo>
                  <a:lnTo>
                    <a:pt x="114821" y="258237"/>
                  </a:lnTo>
                  <a:lnTo>
                    <a:pt x="114438" y="259080"/>
                  </a:lnTo>
                  <a:close/>
                </a:path>
                <a:path w="2266315" h="3691254">
                  <a:moveTo>
                    <a:pt x="100965" y="289560"/>
                  </a:moveTo>
                  <a:lnTo>
                    <a:pt x="100584" y="289560"/>
                  </a:lnTo>
                  <a:lnTo>
                    <a:pt x="102108" y="286512"/>
                  </a:lnTo>
                  <a:lnTo>
                    <a:pt x="100965" y="289560"/>
                  </a:lnTo>
                  <a:close/>
                </a:path>
                <a:path w="2266315" h="3691254">
                  <a:moveTo>
                    <a:pt x="88391" y="323087"/>
                  </a:moveTo>
                  <a:lnTo>
                    <a:pt x="89915" y="318515"/>
                  </a:lnTo>
                  <a:lnTo>
                    <a:pt x="89354" y="320521"/>
                  </a:lnTo>
                  <a:lnTo>
                    <a:pt x="88391" y="323087"/>
                  </a:lnTo>
                  <a:close/>
                </a:path>
                <a:path w="2266315" h="3691254">
                  <a:moveTo>
                    <a:pt x="89354" y="320521"/>
                  </a:moveTo>
                  <a:lnTo>
                    <a:pt x="89915" y="318515"/>
                  </a:lnTo>
                  <a:lnTo>
                    <a:pt x="90106" y="318515"/>
                  </a:lnTo>
                  <a:lnTo>
                    <a:pt x="89354" y="320521"/>
                  </a:lnTo>
                  <a:close/>
                </a:path>
                <a:path w="2266315" h="3691254">
                  <a:moveTo>
                    <a:pt x="88635" y="323087"/>
                  </a:moveTo>
                  <a:lnTo>
                    <a:pt x="88391" y="323087"/>
                  </a:lnTo>
                  <a:lnTo>
                    <a:pt x="89354" y="320521"/>
                  </a:lnTo>
                  <a:lnTo>
                    <a:pt x="88635" y="323087"/>
                  </a:lnTo>
                  <a:close/>
                </a:path>
                <a:path w="2266315" h="3691254">
                  <a:moveTo>
                    <a:pt x="80284" y="356616"/>
                  </a:moveTo>
                  <a:lnTo>
                    <a:pt x="79248" y="356616"/>
                  </a:lnTo>
                  <a:lnTo>
                    <a:pt x="80772" y="353568"/>
                  </a:lnTo>
                  <a:lnTo>
                    <a:pt x="80284" y="356616"/>
                  </a:lnTo>
                  <a:close/>
                </a:path>
                <a:path w="2266315" h="3691254">
                  <a:moveTo>
                    <a:pt x="74676" y="391668"/>
                  </a:moveTo>
                  <a:lnTo>
                    <a:pt x="74676" y="388620"/>
                  </a:lnTo>
                  <a:lnTo>
                    <a:pt x="75163" y="388620"/>
                  </a:lnTo>
                  <a:lnTo>
                    <a:pt x="74676" y="391668"/>
                  </a:lnTo>
                  <a:close/>
                </a:path>
                <a:path w="2266315" h="3691254">
                  <a:moveTo>
                    <a:pt x="73152" y="426720"/>
                  </a:moveTo>
                  <a:lnTo>
                    <a:pt x="73152" y="425196"/>
                  </a:lnTo>
                  <a:lnTo>
                    <a:pt x="73152" y="426720"/>
                  </a:lnTo>
                  <a:close/>
                </a:path>
                <a:path w="2266315" h="3691254">
                  <a:moveTo>
                    <a:pt x="2263575" y="3302508"/>
                  </a:moveTo>
                  <a:lnTo>
                    <a:pt x="2189988" y="3302508"/>
                  </a:lnTo>
                  <a:lnTo>
                    <a:pt x="2193036" y="3262884"/>
                  </a:lnTo>
                  <a:lnTo>
                    <a:pt x="2193036" y="3265932"/>
                  </a:lnTo>
                  <a:lnTo>
                    <a:pt x="2266188" y="3265932"/>
                  </a:lnTo>
                  <a:lnTo>
                    <a:pt x="2263575" y="3302508"/>
                  </a:lnTo>
                  <a:close/>
                </a:path>
                <a:path w="2266315" h="3691254">
                  <a:moveTo>
                    <a:pt x="2258850" y="3337560"/>
                  </a:moveTo>
                  <a:lnTo>
                    <a:pt x="2185416" y="3337560"/>
                  </a:lnTo>
                  <a:lnTo>
                    <a:pt x="2189988" y="3299460"/>
                  </a:lnTo>
                  <a:lnTo>
                    <a:pt x="2189988" y="3302508"/>
                  </a:lnTo>
                  <a:lnTo>
                    <a:pt x="2263575" y="3302508"/>
                  </a:lnTo>
                  <a:lnTo>
                    <a:pt x="2263140" y="3308603"/>
                  </a:lnTo>
                  <a:lnTo>
                    <a:pt x="2258850" y="3337560"/>
                  </a:lnTo>
                  <a:close/>
                </a:path>
                <a:path w="2266315" h="3691254">
                  <a:moveTo>
                    <a:pt x="2251512" y="3371088"/>
                  </a:moveTo>
                  <a:lnTo>
                    <a:pt x="2176272" y="3371088"/>
                  </a:lnTo>
                  <a:lnTo>
                    <a:pt x="2185416" y="3332988"/>
                  </a:lnTo>
                  <a:lnTo>
                    <a:pt x="2185416" y="3337560"/>
                  </a:lnTo>
                  <a:lnTo>
                    <a:pt x="2258850" y="3337560"/>
                  </a:lnTo>
                  <a:lnTo>
                    <a:pt x="2257044" y="3349752"/>
                  </a:lnTo>
                  <a:lnTo>
                    <a:pt x="2251512" y="3371088"/>
                  </a:lnTo>
                  <a:close/>
                </a:path>
                <a:path w="2266315" h="3691254">
                  <a:moveTo>
                    <a:pt x="2164080" y="3403092"/>
                  </a:moveTo>
                  <a:lnTo>
                    <a:pt x="2176272" y="3368040"/>
                  </a:lnTo>
                  <a:lnTo>
                    <a:pt x="2176272" y="3371088"/>
                  </a:lnTo>
                  <a:lnTo>
                    <a:pt x="2251512" y="3371088"/>
                  </a:lnTo>
                  <a:lnTo>
                    <a:pt x="2246376" y="3390900"/>
                  </a:lnTo>
                  <a:lnTo>
                    <a:pt x="2243210" y="3400044"/>
                  </a:lnTo>
                  <a:lnTo>
                    <a:pt x="2165604" y="3400044"/>
                  </a:lnTo>
                  <a:lnTo>
                    <a:pt x="2164080" y="3403092"/>
                  </a:lnTo>
                  <a:close/>
                </a:path>
                <a:path w="2266315" h="3691254">
                  <a:moveTo>
                    <a:pt x="2230373" y="3435096"/>
                  </a:moveTo>
                  <a:lnTo>
                    <a:pt x="2148840" y="3435096"/>
                  </a:lnTo>
                  <a:lnTo>
                    <a:pt x="2165604" y="3400044"/>
                  </a:lnTo>
                  <a:lnTo>
                    <a:pt x="2243210" y="3400044"/>
                  </a:lnTo>
                  <a:lnTo>
                    <a:pt x="2232660" y="3430524"/>
                  </a:lnTo>
                  <a:lnTo>
                    <a:pt x="2230373" y="3435096"/>
                  </a:lnTo>
                  <a:close/>
                </a:path>
                <a:path w="2266315" h="3691254">
                  <a:moveTo>
                    <a:pt x="2130552" y="3464052"/>
                  </a:moveTo>
                  <a:lnTo>
                    <a:pt x="2150364" y="3430524"/>
                  </a:lnTo>
                  <a:lnTo>
                    <a:pt x="2148840" y="3435096"/>
                  </a:lnTo>
                  <a:lnTo>
                    <a:pt x="2230373" y="3435096"/>
                  </a:lnTo>
                  <a:lnTo>
                    <a:pt x="2217420" y="3461003"/>
                  </a:lnTo>
                  <a:lnTo>
                    <a:pt x="2133600" y="3461003"/>
                  </a:lnTo>
                  <a:lnTo>
                    <a:pt x="2130552" y="3464052"/>
                  </a:lnTo>
                  <a:close/>
                </a:path>
                <a:path w="2266315" h="3691254">
                  <a:moveTo>
                    <a:pt x="2110740" y="3489960"/>
                  </a:moveTo>
                  <a:lnTo>
                    <a:pt x="2133600" y="3461003"/>
                  </a:lnTo>
                  <a:lnTo>
                    <a:pt x="2217420" y="3461003"/>
                  </a:lnTo>
                  <a:lnTo>
                    <a:pt x="2214372" y="3467100"/>
                  </a:lnTo>
                  <a:lnTo>
                    <a:pt x="2201926" y="3488436"/>
                  </a:lnTo>
                  <a:lnTo>
                    <a:pt x="2113788" y="3488436"/>
                  </a:lnTo>
                  <a:lnTo>
                    <a:pt x="2110740" y="3489960"/>
                  </a:lnTo>
                  <a:close/>
                </a:path>
                <a:path w="2266315" h="3691254">
                  <a:moveTo>
                    <a:pt x="2089836" y="3513796"/>
                  </a:moveTo>
                  <a:lnTo>
                    <a:pt x="2113788" y="3488436"/>
                  </a:lnTo>
                  <a:lnTo>
                    <a:pt x="2201926" y="3488436"/>
                  </a:lnTo>
                  <a:lnTo>
                    <a:pt x="2193036" y="3503676"/>
                  </a:lnTo>
                  <a:lnTo>
                    <a:pt x="2186069" y="3512819"/>
                  </a:lnTo>
                  <a:lnTo>
                    <a:pt x="2090927" y="3512819"/>
                  </a:lnTo>
                  <a:lnTo>
                    <a:pt x="2089836" y="3513796"/>
                  </a:lnTo>
                  <a:close/>
                </a:path>
                <a:path w="2266315" h="3691254">
                  <a:moveTo>
                    <a:pt x="2087880" y="3515868"/>
                  </a:moveTo>
                  <a:lnTo>
                    <a:pt x="2089836" y="3513796"/>
                  </a:lnTo>
                  <a:lnTo>
                    <a:pt x="2090927" y="3512819"/>
                  </a:lnTo>
                  <a:lnTo>
                    <a:pt x="2087880" y="3515868"/>
                  </a:lnTo>
                  <a:close/>
                </a:path>
                <a:path w="2266315" h="3691254">
                  <a:moveTo>
                    <a:pt x="2183746" y="3515868"/>
                  </a:moveTo>
                  <a:lnTo>
                    <a:pt x="2087880" y="3515868"/>
                  </a:lnTo>
                  <a:lnTo>
                    <a:pt x="2090927" y="3512819"/>
                  </a:lnTo>
                  <a:lnTo>
                    <a:pt x="2186069" y="3512819"/>
                  </a:lnTo>
                  <a:lnTo>
                    <a:pt x="2183746" y="3515868"/>
                  </a:lnTo>
                  <a:close/>
                </a:path>
                <a:path w="2266315" h="3691254">
                  <a:moveTo>
                    <a:pt x="2165909" y="3538728"/>
                  </a:moveTo>
                  <a:lnTo>
                    <a:pt x="2061972" y="3538728"/>
                  </a:lnTo>
                  <a:lnTo>
                    <a:pt x="2089836" y="3513796"/>
                  </a:lnTo>
                  <a:lnTo>
                    <a:pt x="2087880" y="3515868"/>
                  </a:lnTo>
                  <a:lnTo>
                    <a:pt x="2183746" y="3515868"/>
                  </a:lnTo>
                  <a:lnTo>
                    <a:pt x="2168652" y="3535680"/>
                  </a:lnTo>
                  <a:lnTo>
                    <a:pt x="2165909" y="3538728"/>
                  </a:lnTo>
                  <a:close/>
                </a:path>
                <a:path w="2266315" h="3691254">
                  <a:moveTo>
                    <a:pt x="2034540" y="3558540"/>
                  </a:moveTo>
                  <a:lnTo>
                    <a:pt x="2065020" y="3535680"/>
                  </a:lnTo>
                  <a:lnTo>
                    <a:pt x="2061972" y="3538728"/>
                  </a:lnTo>
                  <a:lnTo>
                    <a:pt x="2165909" y="3538728"/>
                  </a:lnTo>
                  <a:lnTo>
                    <a:pt x="2149449" y="3557016"/>
                  </a:lnTo>
                  <a:lnTo>
                    <a:pt x="2037588" y="3557016"/>
                  </a:lnTo>
                  <a:lnTo>
                    <a:pt x="2034540" y="3558540"/>
                  </a:lnTo>
                  <a:close/>
                </a:path>
                <a:path w="2266315" h="3691254">
                  <a:moveTo>
                    <a:pt x="2129366" y="3576828"/>
                  </a:moveTo>
                  <a:lnTo>
                    <a:pt x="2005584" y="3576828"/>
                  </a:lnTo>
                  <a:lnTo>
                    <a:pt x="2037588" y="3557016"/>
                  </a:lnTo>
                  <a:lnTo>
                    <a:pt x="2149449" y="3557016"/>
                  </a:lnTo>
                  <a:lnTo>
                    <a:pt x="2141220" y="3566160"/>
                  </a:lnTo>
                  <a:lnTo>
                    <a:pt x="2129366" y="3576828"/>
                  </a:lnTo>
                  <a:close/>
                </a:path>
                <a:path w="2266315" h="3691254">
                  <a:moveTo>
                    <a:pt x="2114126" y="3590544"/>
                  </a:moveTo>
                  <a:lnTo>
                    <a:pt x="1975104" y="3590544"/>
                  </a:lnTo>
                  <a:lnTo>
                    <a:pt x="2008632" y="3573780"/>
                  </a:lnTo>
                  <a:lnTo>
                    <a:pt x="2005584" y="3576828"/>
                  </a:lnTo>
                  <a:lnTo>
                    <a:pt x="2129366" y="3576828"/>
                  </a:lnTo>
                  <a:lnTo>
                    <a:pt x="2114126" y="3590544"/>
                  </a:lnTo>
                  <a:close/>
                </a:path>
                <a:path w="2266315" h="3691254">
                  <a:moveTo>
                    <a:pt x="2098167" y="3602736"/>
                  </a:moveTo>
                  <a:lnTo>
                    <a:pt x="1943100" y="3602736"/>
                  </a:lnTo>
                  <a:lnTo>
                    <a:pt x="1978152" y="3589019"/>
                  </a:lnTo>
                  <a:lnTo>
                    <a:pt x="1975104" y="3590544"/>
                  </a:lnTo>
                  <a:lnTo>
                    <a:pt x="2114126" y="3590544"/>
                  </a:lnTo>
                  <a:lnTo>
                    <a:pt x="2110740" y="3593592"/>
                  </a:lnTo>
                  <a:lnTo>
                    <a:pt x="2098167" y="3602736"/>
                  </a:lnTo>
                  <a:close/>
                </a:path>
                <a:path w="2266315" h="3691254">
                  <a:moveTo>
                    <a:pt x="2079307" y="3616452"/>
                  </a:moveTo>
                  <a:lnTo>
                    <a:pt x="1872996" y="3616452"/>
                  </a:lnTo>
                  <a:lnTo>
                    <a:pt x="1912620" y="3610356"/>
                  </a:lnTo>
                  <a:lnTo>
                    <a:pt x="1908048" y="3610356"/>
                  </a:lnTo>
                  <a:lnTo>
                    <a:pt x="1946148" y="3601211"/>
                  </a:lnTo>
                  <a:lnTo>
                    <a:pt x="1943100" y="3602736"/>
                  </a:lnTo>
                  <a:lnTo>
                    <a:pt x="2098167" y="3602736"/>
                  </a:lnTo>
                  <a:lnTo>
                    <a:pt x="2079307" y="3616452"/>
                  </a:lnTo>
                  <a:close/>
                </a:path>
                <a:path w="2266315" h="3691254">
                  <a:moveTo>
                    <a:pt x="2011680" y="3654552"/>
                  </a:moveTo>
                  <a:lnTo>
                    <a:pt x="73152" y="3654552"/>
                  </a:lnTo>
                  <a:lnTo>
                    <a:pt x="73152" y="3617976"/>
                  </a:lnTo>
                  <a:lnTo>
                    <a:pt x="1837944" y="3617976"/>
                  </a:lnTo>
                  <a:lnTo>
                    <a:pt x="1877568" y="3614928"/>
                  </a:lnTo>
                  <a:lnTo>
                    <a:pt x="1872996" y="3616452"/>
                  </a:lnTo>
                  <a:lnTo>
                    <a:pt x="2079307" y="3616452"/>
                  </a:lnTo>
                  <a:lnTo>
                    <a:pt x="2077212" y="3617976"/>
                  </a:lnTo>
                  <a:lnTo>
                    <a:pt x="2042160" y="3639311"/>
                  </a:lnTo>
                  <a:lnTo>
                    <a:pt x="2011680" y="3654552"/>
                  </a:lnTo>
                  <a:close/>
                </a:path>
                <a:path w="2266315" h="3691254">
                  <a:moveTo>
                    <a:pt x="73152" y="3654552"/>
                  </a:moveTo>
                  <a:lnTo>
                    <a:pt x="36576" y="3617976"/>
                  </a:lnTo>
                  <a:lnTo>
                    <a:pt x="73152" y="3617976"/>
                  </a:lnTo>
                  <a:lnTo>
                    <a:pt x="73152" y="3654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9603" y="2528316"/>
              <a:ext cx="2118359" cy="3544823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426451" y="2455164"/>
              <a:ext cx="2266315" cy="3691254"/>
            </a:xfrm>
            <a:custGeom>
              <a:avLst/>
              <a:gdLst/>
              <a:ahLst/>
              <a:cxnLst/>
              <a:rect l="l" t="t" r="r" b="b"/>
              <a:pathLst>
                <a:path w="2266315" h="3691254">
                  <a:moveTo>
                    <a:pt x="1840992" y="3691128"/>
                  </a:moveTo>
                  <a:lnTo>
                    <a:pt x="0" y="3691128"/>
                  </a:lnTo>
                  <a:lnTo>
                    <a:pt x="0" y="423672"/>
                  </a:lnTo>
                  <a:lnTo>
                    <a:pt x="1524" y="382524"/>
                  </a:lnTo>
                  <a:lnTo>
                    <a:pt x="7620" y="339852"/>
                  </a:lnTo>
                  <a:lnTo>
                    <a:pt x="18287" y="298704"/>
                  </a:lnTo>
                  <a:lnTo>
                    <a:pt x="33528" y="260604"/>
                  </a:lnTo>
                  <a:lnTo>
                    <a:pt x="50291" y="222504"/>
                  </a:lnTo>
                  <a:lnTo>
                    <a:pt x="71628" y="187452"/>
                  </a:lnTo>
                  <a:lnTo>
                    <a:pt x="97535" y="153924"/>
                  </a:lnTo>
                  <a:lnTo>
                    <a:pt x="124967" y="124968"/>
                  </a:lnTo>
                  <a:lnTo>
                    <a:pt x="155448" y="96012"/>
                  </a:lnTo>
                  <a:lnTo>
                    <a:pt x="187452" y="71628"/>
                  </a:lnTo>
                  <a:lnTo>
                    <a:pt x="222503" y="50292"/>
                  </a:lnTo>
                  <a:lnTo>
                    <a:pt x="260603" y="33528"/>
                  </a:lnTo>
                  <a:lnTo>
                    <a:pt x="298704" y="18288"/>
                  </a:lnTo>
                  <a:lnTo>
                    <a:pt x="341376" y="7620"/>
                  </a:lnTo>
                  <a:lnTo>
                    <a:pt x="382524" y="1524"/>
                  </a:lnTo>
                  <a:lnTo>
                    <a:pt x="423672" y="0"/>
                  </a:lnTo>
                  <a:lnTo>
                    <a:pt x="2266188" y="0"/>
                  </a:lnTo>
                  <a:lnTo>
                    <a:pt x="2266188" y="36576"/>
                  </a:lnTo>
                  <a:lnTo>
                    <a:pt x="2193036" y="36576"/>
                  </a:lnTo>
                  <a:lnTo>
                    <a:pt x="2193036" y="73152"/>
                  </a:lnTo>
                  <a:lnTo>
                    <a:pt x="426720" y="73152"/>
                  </a:lnTo>
                  <a:lnTo>
                    <a:pt x="388620" y="74676"/>
                  </a:lnTo>
                  <a:lnTo>
                    <a:pt x="391668" y="74676"/>
                  </a:lnTo>
                  <a:lnTo>
                    <a:pt x="363093" y="79248"/>
                  </a:lnTo>
                  <a:lnTo>
                    <a:pt x="356616" y="79248"/>
                  </a:lnTo>
                  <a:lnTo>
                    <a:pt x="318516" y="88392"/>
                  </a:lnTo>
                  <a:lnTo>
                    <a:pt x="323088" y="88392"/>
                  </a:lnTo>
                  <a:lnTo>
                    <a:pt x="286512" y="100584"/>
                  </a:lnTo>
                  <a:lnTo>
                    <a:pt x="289560" y="100584"/>
                  </a:lnTo>
                  <a:lnTo>
                    <a:pt x="259384" y="114300"/>
                  </a:lnTo>
                  <a:lnTo>
                    <a:pt x="259079" y="114300"/>
                  </a:lnTo>
                  <a:lnTo>
                    <a:pt x="256032" y="115824"/>
                  </a:lnTo>
                  <a:lnTo>
                    <a:pt x="256618" y="115824"/>
                  </a:lnTo>
                  <a:lnTo>
                    <a:pt x="227076" y="134112"/>
                  </a:lnTo>
                  <a:lnTo>
                    <a:pt x="227946" y="134112"/>
                  </a:lnTo>
                  <a:lnTo>
                    <a:pt x="199644" y="153924"/>
                  </a:lnTo>
                  <a:lnTo>
                    <a:pt x="200977" y="153924"/>
                  </a:lnTo>
                  <a:lnTo>
                    <a:pt x="175260" y="176783"/>
                  </a:lnTo>
                  <a:lnTo>
                    <a:pt x="176868" y="176783"/>
                  </a:lnTo>
                  <a:lnTo>
                    <a:pt x="155278" y="199643"/>
                  </a:lnTo>
                  <a:lnTo>
                    <a:pt x="153924" y="199643"/>
                  </a:lnTo>
                  <a:lnTo>
                    <a:pt x="134721" y="227076"/>
                  </a:lnTo>
                  <a:lnTo>
                    <a:pt x="134112" y="227076"/>
                  </a:lnTo>
                  <a:lnTo>
                    <a:pt x="116186" y="256031"/>
                  </a:lnTo>
                  <a:lnTo>
                    <a:pt x="115824" y="256031"/>
                  </a:lnTo>
                  <a:lnTo>
                    <a:pt x="114300" y="259080"/>
                  </a:lnTo>
                  <a:lnTo>
                    <a:pt x="114438" y="259080"/>
                  </a:lnTo>
                  <a:lnTo>
                    <a:pt x="100584" y="289560"/>
                  </a:lnTo>
                  <a:lnTo>
                    <a:pt x="100965" y="289560"/>
                  </a:lnTo>
                  <a:lnTo>
                    <a:pt x="90106" y="318515"/>
                  </a:lnTo>
                  <a:lnTo>
                    <a:pt x="89915" y="318515"/>
                  </a:lnTo>
                  <a:lnTo>
                    <a:pt x="88391" y="323087"/>
                  </a:lnTo>
                  <a:lnTo>
                    <a:pt x="88635" y="323087"/>
                  </a:lnTo>
                  <a:lnTo>
                    <a:pt x="79248" y="356616"/>
                  </a:lnTo>
                  <a:lnTo>
                    <a:pt x="80284" y="356616"/>
                  </a:lnTo>
                  <a:lnTo>
                    <a:pt x="75163" y="388620"/>
                  </a:lnTo>
                  <a:lnTo>
                    <a:pt x="74676" y="388620"/>
                  </a:lnTo>
                  <a:lnTo>
                    <a:pt x="73273" y="423672"/>
                  </a:lnTo>
                  <a:lnTo>
                    <a:pt x="73152" y="425196"/>
                  </a:lnTo>
                  <a:lnTo>
                    <a:pt x="73152" y="3617976"/>
                  </a:lnTo>
                  <a:lnTo>
                    <a:pt x="36576" y="3617976"/>
                  </a:lnTo>
                  <a:lnTo>
                    <a:pt x="73152" y="3654552"/>
                  </a:lnTo>
                  <a:lnTo>
                    <a:pt x="2011680" y="3654552"/>
                  </a:lnTo>
                  <a:lnTo>
                    <a:pt x="2005584" y="3657600"/>
                  </a:lnTo>
                  <a:lnTo>
                    <a:pt x="1965960" y="3671316"/>
                  </a:lnTo>
                  <a:lnTo>
                    <a:pt x="1924812" y="3681984"/>
                  </a:lnTo>
                  <a:lnTo>
                    <a:pt x="1882140" y="3688080"/>
                  </a:lnTo>
                  <a:lnTo>
                    <a:pt x="1840992" y="3691128"/>
                  </a:lnTo>
                  <a:close/>
                </a:path>
                <a:path w="2266315" h="3691254">
                  <a:moveTo>
                    <a:pt x="2266188" y="3265932"/>
                  </a:moveTo>
                  <a:lnTo>
                    <a:pt x="2193036" y="3265932"/>
                  </a:lnTo>
                  <a:lnTo>
                    <a:pt x="2193036" y="36576"/>
                  </a:lnTo>
                  <a:lnTo>
                    <a:pt x="2229612" y="73152"/>
                  </a:lnTo>
                  <a:lnTo>
                    <a:pt x="2266188" y="73152"/>
                  </a:lnTo>
                  <a:lnTo>
                    <a:pt x="2266188" y="3265932"/>
                  </a:lnTo>
                  <a:close/>
                </a:path>
                <a:path w="2266315" h="3691254">
                  <a:moveTo>
                    <a:pt x="2266188" y="73152"/>
                  </a:moveTo>
                  <a:lnTo>
                    <a:pt x="2229612" y="73152"/>
                  </a:lnTo>
                  <a:lnTo>
                    <a:pt x="2193036" y="36576"/>
                  </a:lnTo>
                  <a:lnTo>
                    <a:pt x="2266188" y="36576"/>
                  </a:lnTo>
                  <a:lnTo>
                    <a:pt x="2266188" y="73152"/>
                  </a:lnTo>
                  <a:close/>
                </a:path>
                <a:path w="2266315" h="3691254">
                  <a:moveTo>
                    <a:pt x="353568" y="80772"/>
                  </a:moveTo>
                  <a:lnTo>
                    <a:pt x="356616" y="79248"/>
                  </a:lnTo>
                  <a:lnTo>
                    <a:pt x="363093" y="79248"/>
                  </a:lnTo>
                  <a:lnTo>
                    <a:pt x="353568" y="80772"/>
                  </a:lnTo>
                  <a:close/>
                </a:path>
                <a:path w="2266315" h="3691254">
                  <a:moveTo>
                    <a:pt x="256032" y="115824"/>
                  </a:moveTo>
                  <a:lnTo>
                    <a:pt x="259079" y="114300"/>
                  </a:lnTo>
                  <a:lnTo>
                    <a:pt x="258237" y="114821"/>
                  </a:lnTo>
                  <a:lnTo>
                    <a:pt x="256032" y="115824"/>
                  </a:lnTo>
                  <a:close/>
                </a:path>
                <a:path w="2266315" h="3691254">
                  <a:moveTo>
                    <a:pt x="258237" y="114821"/>
                  </a:moveTo>
                  <a:lnTo>
                    <a:pt x="259079" y="114300"/>
                  </a:lnTo>
                  <a:lnTo>
                    <a:pt x="259384" y="114300"/>
                  </a:lnTo>
                  <a:lnTo>
                    <a:pt x="258237" y="114821"/>
                  </a:lnTo>
                  <a:close/>
                </a:path>
                <a:path w="2266315" h="3691254">
                  <a:moveTo>
                    <a:pt x="256618" y="115824"/>
                  </a:moveTo>
                  <a:lnTo>
                    <a:pt x="256032" y="115824"/>
                  </a:lnTo>
                  <a:lnTo>
                    <a:pt x="258237" y="114821"/>
                  </a:lnTo>
                  <a:lnTo>
                    <a:pt x="256618" y="115824"/>
                  </a:lnTo>
                  <a:close/>
                </a:path>
                <a:path w="2266315" h="3691254">
                  <a:moveTo>
                    <a:pt x="227946" y="134112"/>
                  </a:moveTo>
                  <a:lnTo>
                    <a:pt x="227076" y="134112"/>
                  </a:lnTo>
                  <a:lnTo>
                    <a:pt x="230124" y="132588"/>
                  </a:lnTo>
                  <a:lnTo>
                    <a:pt x="227946" y="134112"/>
                  </a:lnTo>
                  <a:close/>
                </a:path>
                <a:path w="2266315" h="3691254">
                  <a:moveTo>
                    <a:pt x="200977" y="153924"/>
                  </a:moveTo>
                  <a:lnTo>
                    <a:pt x="199644" y="153924"/>
                  </a:lnTo>
                  <a:lnTo>
                    <a:pt x="202691" y="152400"/>
                  </a:lnTo>
                  <a:lnTo>
                    <a:pt x="200977" y="153924"/>
                  </a:lnTo>
                  <a:close/>
                </a:path>
                <a:path w="2266315" h="3691254">
                  <a:moveTo>
                    <a:pt x="176868" y="176783"/>
                  </a:moveTo>
                  <a:lnTo>
                    <a:pt x="175260" y="176783"/>
                  </a:lnTo>
                  <a:lnTo>
                    <a:pt x="178308" y="175260"/>
                  </a:lnTo>
                  <a:lnTo>
                    <a:pt x="176868" y="176783"/>
                  </a:lnTo>
                  <a:close/>
                </a:path>
                <a:path w="2266315" h="3691254">
                  <a:moveTo>
                    <a:pt x="152400" y="202692"/>
                  </a:moveTo>
                  <a:lnTo>
                    <a:pt x="153924" y="199643"/>
                  </a:lnTo>
                  <a:lnTo>
                    <a:pt x="155278" y="199643"/>
                  </a:lnTo>
                  <a:lnTo>
                    <a:pt x="152400" y="202692"/>
                  </a:lnTo>
                  <a:close/>
                </a:path>
                <a:path w="2266315" h="3691254">
                  <a:moveTo>
                    <a:pt x="132588" y="230124"/>
                  </a:moveTo>
                  <a:lnTo>
                    <a:pt x="134112" y="227076"/>
                  </a:lnTo>
                  <a:lnTo>
                    <a:pt x="134721" y="227076"/>
                  </a:lnTo>
                  <a:lnTo>
                    <a:pt x="132588" y="230124"/>
                  </a:lnTo>
                  <a:close/>
                </a:path>
                <a:path w="2266315" h="3691254">
                  <a:moveTo>
                    <a:pt x="114300" y="259080"/>
                  </a:moveTo>
                  <a:lnTo>
                    <a:pt x="115824" y="256031"/>
                  </a:lnTo>
                  <a:lnTo>
                    <a:pt x="114821" y="258237"/>
                  </a:lnTo>
                  <a:lnTo>
                    <a:pt x="114300" y="259080"/>
                  </a:lnTo>
                  <a:close/>
                </a:path>
                <a:path w="2266315" h="3691254">
                  <a:moveTo>
                    <a:pt x="114821" y="258237"/>
                  </a:moveTo>
                  <a:lnTo>
                    <a:pt x="115824" y="256031"/>
                  </a:lnTo>
                  <a:lnTo>
                    <a:pt x="116186" y="256031"/>
                  </a:lnTo>
                  <a:lnTo>
                    <a:pt x="114821" y="258237"/>
                  </a:lnTo>
                  <a:close/>
                </a:path>
                <a:path w="2266315" h="3691254">
                  <a:moveTo>
                    <a:pt x="114438" y="259080"/>
                  </a:moveTo>
                  <a:lnTo>
                    <a:pt x="114300" y="259080"/>
                  </a:lnTo>
                  <a:lnTo>
                    <a:pt x="114821" y="258237"/>
                  </a:lnTo>
                  <a:lnTo>
                    <a:pt x="114438" y="259080"/>
                  </a:lnTo>
                  <a:close/>
                </a:path>
                <a:path w="2266315" h="3691254">
                  <a:moveTo>
                    <a:pt x="100965" y="289560"/>
                  </a:moveTo>
                  <a:lnTo>
                    <a:pt x="100584" y="289560"/>
                  </a:lnTo>
                  <a:lnTo>
                    <a:pt x="102108" y="286512"/>
                  </a:lnTo>
                  <a:lnTo>
                    <a:pt x="100965" y="289560"/>
                  </a:lnTo>
                  <a:close/>
                </a:path>
                <a:path w="2266315" h="3691254">
                  <a:moveTo>
                    <a:pt x="88391" y="323087"/>
                  </a:moveTo>
                  <a:lnTo>
                    <a:pt x="89915" y="318515"/>
                  </a:lnTo>
                  <a:lnTo>
                    <a:pt x="89354" y="320521"/>
                  </a:lnTo>
                  <a:lnTo>
                    <a:pt x="88391" y="323087"/>
                  </a:lnTo>
                  <a:close/>
                </a:path>
                <a:path w="2266315" h="3691254">
                  <a:moveTo>
                    <a:pt x="89354" y="320521"/>
                  </a:moveTo>
                  <a:lnTo>
                    <a:pt x="89915" y="318515"/>
                  </a:lnTo>
                  <a:lnTo>
                    <a:pt x="90106" y="318515"/>
                  </a:lnTo>
                  <a:lnTo>
                    <a:pt x="89354" y="320521"/>
                  </a:lnTo>
                  <a:close/>
                </a:path>
                <a:path w="2266315" h="3691254">
                  <a:moveTo>
                    <a:pt x="88635" y="323087"/>
                  </a:moveTo>
                  <a:lnTo>
                    <a:pt x="88391" y="323087"/>
                  </a:lnTo>
                  <a:lnTo>
                    <a:pt x="89354" y="320521"/>
                  </a:lnTo>
                  <a:lnTo>
                    <a:pt x="88635" y="323087"/>
                  </a:lnTo>
                  <a:close/>
                </a:path>
                <a:path w="2266315" h="3691254">
                  <a:moveTo>
                    <a:pt x="80284" y="356616"/>
                  </a:moveTo>
                  <a:lnTo>
                    <a:pt x="79248" y="356616"/>
                  </a:lnTo>
                  <a:lnTo>
                    <a:pt x="80772" y="353568"/>
                  </a:lnTo>
                  <a:lnTo>
                    <a:pt x="80284" y="356616"/>
                  </a:lnTo>
                  <a:close/>
                </a:path>
                <a:path w="2266315" h="3691254">
                  <a:moveTo>
                    <a:pt x="74676" y="391668"/>
                  </a:moveTo>
                  <a:lnTo>
                    <a:pt x="74676" y="388620"/>
                  </a:lnTo>
                  <a:lnTo>
                    <a:pt x="75163" y="388620"/>
                  </a:lnTo>
                  <a:lnTo>
                    <a:pt x="74676" y="391668"/>
                  </a:lnTo>
                  <a:close/>
                </a:path>
                <a:path w="2266315" h="3691254">
                  <a:moveTo>
                    <a:pt x="73152" y="426720"/>
                  </a:moveTo>
                  <a:lnTo>
                    <a:pt x="73152" y="425196"/>
                  </a:lnTo>
                  <a:lnTo>
                    <a:pt x="73152" y="426720"/>
                  </a:lnTo>
                  <a:close/>
                </a:path>
                <a:path w="2266315" h="3691254">
                  <a:moveTo>
                    <a:pt x="2263575" y="3302508"/>
                  </a:moveTo>
                  <a:lnTo>
                    <a:pt x="2189988" y="3302508"/>
                  </a:lnTo>
                  <a:lnTo>
                    <a:pt x="2193036" y="3262884"/>
                  </a:lnTo>
                  <a:lnTo>
                    <a:pt x="2193036" y="3265932"/>
                  </a:lnTo>
                  <a:lnTo>
                    <a:pt x="2266188" y="3265932"/>
                  </a:lnTo>
                  <a:lnTo>
                    <a:pt x="2263575" y="3302508"/>
                  </a:lnTo>
                  <a:close/>
                </a:path>
                <a:path w="2266315" h="3691254">
                  <a:moveTo>
                    <a:pt x="2258850" y="3337560"/>
                  </a:moveTo>
                  <a:lnTo>
                    <a:pt x="2185416" y="3337560"/>
                  </a:lnTo>
                  <a:lnTo>
                    <a:pt x="2189988" y="3299460"/>
                  </a:lnTo>
                  <a:lnTo>
                    <a:pt x="2189988" y="3302508"/>
                  </a:lnTo>
                  <a:lnTo>
                    <a:pt x="2263575" y="3302508"/>
                  </a:lnTo>
                  <a:lnTo>
                    <a:pt x="2263140" y="3308603"/>
                  </a:lnTo>
                  <a:lnTo>
                    <a:pt x="2258850" y="3337560"/>
                  </a:lnTo>
                  <a:close/>
                </a:path>
                <a:path w="2266315" h="3691254">
                  <a:moveTo>
                    <a:pt x="2251512" y="3371088"/>
                  </a:moveTo>
                  <a:lnTo>
                    <a:pt x="2176272" y="3371088"/>
                  </a:lnTo>
                  <a:lnTo>
                    <a:pt x="2185416" y="3332988"/>
                  </a:lnTo>
                  <a:lnTo>
                    <a:pt x="2185416" y="3337560"/>
                  </a:lnTo>
                  <a:lnTo>
                    <a:pt x="2258850" y="3337560"/>
                  </a:lnTo>
                  <a:lnTo>
                    <a:pt x="2257044" y="3349752"/>
                  </a:lnTo>
                  <a:lnTo>
                    <a:pt x="2251512" y="3371088"/>
                  </a:lnTo>
                  <a:close/>
                </a:path>
                <a:path w="2266315" h="3691254">
                  <a:moveTo>
                    <a:pt x="2164080" y="3403092"/>
                  </a:moveTo>
                  <a:lnTo>
                    <a:pt x="2176272" y="3368040"/>
                  </a:lnTo>
                  <a:lnTo>
                    <a:pt x="2176272" y="3371088"/>
                  </a:lnTo>
                  <a:lnTo>
                    <a:pt x="2251512" y="3371088"/>
                  </a:lnTo>
                  <a:lnTo>
                    <a:pt x="2246376" y="3390900"/>
                  </a:lnTo>
                  <a:lnTo>
                    <a:pt x="2243210" y="3400044"/>
                  </a:lnTo>
                  <a:lnTo>
                    <a:pt x="2165604" y="3400044"/>
                  </a:lnTo>
                  <a:lnTo>
                    <a:pt x="2164080" y="3403092"/>
                  </a:lnTo>
                  <a:close/>
                </a:path>
                <a:path w="2266315" h="3691254">
                  <a:moveTo>
                    <a:pt x="2230373" y="3435096"/>
                  </a:moveTo>
                  <a:lnTo>
                    <a:pt x="2148840" y="3435096"/>
                  </a:lnTo>
                  <a:lnTo>
                    <a:pt x="2165604" y="3400044"/>
                  </a:lnTo>
                  <a:lnTo>
                    <a:pt x="2243210" y="3400044"/>
                  </a:lnTo>
                  <a:lnTo>
                    <a:pt x="2232660" y="3430524"/>
                  </a:lnTo>
                  <a:lnTo>
                    <a:pt x="2230373" y="3435096"/>
                  </a:lnTo>
                  <a:close/>
                </a:path>
                <a:path w="2266315" h="3691254">
                  <a:moveTo>
                    <a:pt x="2130552" y="3464052"/>
                  </a:moveTo>
                  <a:lnTo>
                    <a:pt x="2150364" y="3430524"/>
                  </a:lnTo>
                  <a:lnTo>
                    <a:pt x="2148840" y="3435096"/>
                  </a:lnTo>
                  <a:lnTo>
                    <a:pt x="2230373" y="3435096"/>
                  </a:lnTo>
                  <a:lnTo>
                    <a:pt x="2217420" y="3461003"/>
                  </a:lnTo>
                  <a:lnTo>
                    <a:pt x="2133600" y="3461003"/>
                  </a:lnTo>
                  <a:lnTo>
                    <a:pt x="2130552" y="3464052"/>
                  </a:lnTo>
                  <a:close/>
                </a:path>
                <a:path w="2266315" h="3691254">
                  <a:moveTo>
                    <a:pt x="2110740" y="3489960"/>
                  </a:moveTo>
                  <a:lnTo>
                    <a:pt x="2133600" y="3461003"/>
                  </a:lnTo>
                  <a:lnTo>
                    <a:pt x="2217420" y="3461003"/>
                  </a:lnTo>
                  <a:lnTo>
                    <a:pt x="2214372" y="3467100"/>
                  </a:lnTo>
                  <a:lnTo>
                    <a:pt x="2201926" y="3488436"/>
                  </a:lnTo>
                  <a:lnTo>
                    <a:pt x="2113788" y="3488436"/>
                  </a:lnTo>
                  <a:lnTo>
                    <a:pt x="2110740" y="3489960"/>
                  </a:lnTo>
                  <a:close/>
                </a:path>
                <a:path w="2266315" h="3691254">
                  <a:moveTo>
                    <a:pt x="2089836" y="3513796"/>
                  </a:moveTo>
                  <a:lnTo>
                    <a:pt x="2113788" y="3488436"/>
                  </a:lnTo>
                  <a:lnTo>
                    <a:pt x="2201926" y="3488436"/>
                  </a:lnTo>
                  <a:lnTo>
                    <a:pt x="2193036" y="3503676"/>
                  </a:lnTo>
                  <a:lnTo>
                    <a:pt x="2186069" y="3512819"/>
                  </a:lnTo>
                  <a:lnTo>
                    <a:pt x="2090927" y="3512819"/>
                  </a:lnTo>
                  <a:lnTo>
                    <a:pt x="2089836" y="3513796"/>
                  </a:lnTo>
                  <a:close/>
                </a:path>
                <a:path w="2266315" h="3691254">
                  <a:moveTo>
                    <a:pt x="2087880" y="3515868"/>
                  </a:moveTo>
                  <a:lnTo>
                    <a:pt x="2089836" y="3513796"/>
                  </a:lnTo>
                  <a:lnTo>
                    <a:pt x="2090927" y="3512819"/>
                  </a:lnTo>
                  <a:lnTo>
                    <a:pt x="2087880" y="3515868"/>
                  </a:lnTo>
                  <a:close/>
                </a:path>
                <a:path w="2266315" h="3691254">
                  <a:moveTo>
                    <a:pt x="2183746" y="3515868"/>
                  </a:moveTo>
                  <a:lnTo>
                    <a:pt x="2087880" y="3515868"/>
                  </a:lnTo>
                  <a:lnTo>
                    <a:pt x="2090927" y="3512819"/>
                  </a:lnTo>
                  <a:lnTo>
                    <a:pt x="2186069" y="3512819"/>
                  </a:lnTo>
                  <a:lnTo>
                    <a:pt x="2183746" y="3515868"/>
                  </a:lnTo>
                  <a:close/>
                </a:path>
                <a:path w="2266315" h="3691254">
                  <a:moveTo>
                    <a:pt x="2165909" y="3538728"/>
                  </a:moveTo>
                  <a:lnTo>
                    <a:pt x="2061972" y="3538728"/>
                  </a:lnTo>
                  <a:lnTo>
                    <a:pt x="2089836" y="3513796"/>
                  </a:lnTo>
                  <a:lnTo>
                    <a:pt x="2087880" y="3515868"/>
                  </a:lnTo>
                  <a:lnTo>
                    <a:pt x="2183746" y="3515868"/>
                  </a:lnTo>
                  <a:lnTo>
                    <a:pt x="2168652" y="3535680"/>
                  </a:lnTo>
                  <a:lnTo>
                    <a:pt x="2165909" y="3538728"/>
                  </a:lnTo>
                  <a:close/>
                </a:path>
                <a:path w="2266315" h="3691254">
                  <a:moveTo>
                    <a:pt x="2034540" y="3558540"/>
                  </a:moveTo>
                  <a:lnTo>
                    <a:pt x="2065020" y="3535680"/>
                  </a:lnTo>
                  <a:lnTo>
                    <a:pt x="2061972" y="3538728"/>
                  </a:lnTo>
                  <a:lnTo>
                    <a:pt x="2165909" y="3538728"/>
                  </a:lnTo>
                  <a:lnTo>
                    <a:pt x="2149449" y="3557016"/>
                  </a:lnTo>
                  <a:lnTo>
                    <a:pt x="2037588" y="3557016"/>
                  </a:lnTo>
                  <a:lnTo>
                    <a:pt x="2034540" y="3558540"/>
                  </a:lnTo>
                  <a:close/>
                </a:path>
                <a:path w="2266315" h="3691254">
                  <a:moveTo>
                    <a:pt x="2129366" y="3576828"/>
                  </a:moveTo>
                  <a:lnTo>
                    <a:pt x="2005584" y="3576828"/>
                  </a:lnTo>
                  <a:lnTo>
                    <a:pt x="2037588" y="3557016"/>
                  </a:lnTo>
                  <a:lnTo>
                    <a:pt x="2149449" y="3557016"/>
                  </a:lnTo>
                  <a:lnTo>
                    <a:pt x="2141220" y="3566160"/>
                  </a:lnTo>
                  <a:lnTo>
                    <a:pt x="2129366" y="3576828"/>
                  </a:lnTo>
                  <a:close/>
                </a:path>
                <a:path w="2266315" h="3691254">
                  <a:moveTo>
                    <a:pt x="2114126" y="3590544"/>
                  </a:moveTo>
                  <a:lnTo>
                    <a:pt x="1975104" y="3590544"/>
                  </a:lnTo>
                  <a:lnTo>
                    <a:pt x="2008632" y="3573780"/>
                  </a:lnTo>
                  <a:lnTo>
                    <a:pt x="2005584" y="3576828"/>
                  </a:lnTo>
                  <a:lnTo>
                    <a:pt x="2129366" y="3576828"/>
                  </a:lnTo>
                  <a:lnTo>
                    <a:pt x="2114126" y="3590544"/>
                  </a:lnTo>
                  <a:close/>
                </a:path>
                <a:path w="2266315" h="3691254">
                  <a:moveTo>
                    <a:pt x="2098167" y="3602736"/>
                  </a:moveTo>
                  <a:lnTo>
                    <a:pt x="1943100" y="3602736"/>
                  </a:lnTo>
                  <a:lnTo>
                    <a:pt x="1978152" y="3589019"/>
                  </a:lnTo>
                  <a:lnTo>
                    <a:pt x="1975104" y="3590544"/>
                  </a:lnTo>
                  <a:lnTo>
                    <a:pt x="2114126" y="3590544"/>
                  </a:lnTo>
                  <a:lnTo>
                    <a:pt x="2110740" y="3593592"/>
                  </a:lnTo>
                  <a:lnTo>
                    <a:pt x="2098167" y="3602736"/>
                  </a:lnTo>
                  <a:close/>
                </a:path>
                <a:path w="2266315" h="3691254">
                  <a:moveTo>
                    <a:pt x="2079307" y="3616452"/>
                  </a:moveTo>
                  <a:lnTo>
                    <a:pt x="1872996" y="3616452"/>
                  </a:lnTo>
                  <a:lnTo>
                    <a:pt x="1912620" y="3610356"/>
                  </a:lnTo>
                  <a:lnTo>
                    <a:pt x="1908048" y="3610356"/>
                  </a:lnTo>
                  <a:lnTo>
                    <a:pt x="1946148" y="3601211"/>
                  </a:lnTo>
                  <a:lnTo>
                    <a:pt x="1943100" y="3602736"/>
                  </a:lnTo>
                  <a:lnTo>
                    <a:pt x="2098167" y="3602736"/>
                  </a:lnTo>
                  <a:lnTo>
                    <a:pt x="2079307" y="3616452"/>
                  </a:lnTo>
                  <a:close/>
                </a:path>
                <a:path w="2266315" h="3691254">
                  <a:moveTo>
                    <a:pt x="2011680" y="3654552"/>
                  </a:moveTo>
                  <a:lnTo>
                    <a:pt x="73152" y="3654552"/>
                  </a:lnTo>
                  <a:lnTo>
                    <a:pt x="73152" y="3617976"/>
                  </a:lnTo>
                  <a:lnTo>
                    <a:pt x="1837944" y="3617976"/>
                  </a:lnTo>
                  <a:lnTo>
                    <a:pt x="1877568" y="3614928"/>
                  </a:lnTo>
                  <a:lnTo>
                    <a:pt x="1872996" y="3616452"/>
                  </a:lnTo>
                  <a:lnTo>
                    <a:pt x="2079307" y="3616452"/>
                  </a:lnTo>
                  <a:lnTo>
                    <a:pt x="2077212" y="3617976"/>
                  </a:lnTo>
                  <a:lnTo>
                    <a:pt x="2042160" y="3639311"/>
                  </a:lnTo>
                  <a:lnTo>
                    <a:pt x="2011680" y="3654552"/>
                  </a:lnTo>
                  <a:close/>
                </a:path>
                <a:path w="2266315" h="3691254">
                  <a:moveTo>
                    <a:pt x="73152" y="3654552"/>
                  </a:moveTo>
                  <a:lnTo>
                    <a:pt x="36576" y="3617976"/>
                  </a:lnTo>
                  <a:lnTo>
                    <a:pt x="73152" y="3617976"/>
                  </a:lnTo>
                  <a:lnTo>
                    <a:pt x="73152" y="3654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1606296" y="4927092"/>
            <a:ext cx="2388235" cy="1408430"/>
            <a:chOff x="1606296" y="4927092"/>
            <a:chExt cx="2388235" cy="1408430"/>
          </a:xfrm>
        </p:grpSpPr>
        <p:pic>
          <p:nvPicPr>
            <p:cNvPr id="23" name="object 2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9448" y="5001768"/>
              <a:ext cx="2240279" cy="125882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606296" y="4927092"/>
              <a:ext cx="2388235" cy="1408430"/>
            </a:xfrm>
            <a:custGeom>
              <a:avLst/>
              <a:gdLst/>
              <a:ahLst/>
              <a:cxnLst/>
              <a:rect l="l" t="t" r="r" b="b"/>
              <a:pathLst>
                <a:path w="2388235" h="1408429">
                  <a:moveTo>
                    <a:pt x="2106168" y="1408176"/>
                  </a:moveTo>
                  <a:lnTo>
                    <a:pt x="0" y="1408176"/>
                  </a:lnTo>
                  <a:lnTo>
                    <a:pt x="0" y="254507"/>
                  </a:lnTo>
                  <a:lnTo>
                    <a:pt x="12192" y="199643"/>
                  </a:lnTo>
                  <a:lnTo>
                    <a:pt x="47244" y="124968"/>
                  </a:lnTo>
                  <a:lnTo>
                    <a:pt x="82296" y="83820"/>
                  </a:lnTo>
                  <a:lnTo>
                    <a:pt x="124968" y="48768"/>
                  </a:lnTo>
                  <a:lnTo>
                    <a:pt x="170688" y="24384"/>
                  </a:lnTo>
                  <a:lnTo>
                    <a:pt x="225552" y="6096"/>
                  </a:lnTo>
                  <a:lnTo>
                    <a:pt x="281940" y="0"/>
                  </a:lnTo>
                  <a:lnTo>
                    <a:pt x="2388108" y="0"/>
                  </a:lnTo>
                  <a:lnTo>
                    <a:pt x="2388108" y="36576"/>
                  </a:lnTo>
                  <a:lnTo>
                    <a:pt x="2314956" y="36576"/>
                  </a:lnTo>
                  <a:lnTo>
                    <a:pt x="2314956" y="74676"/>
                  </a:lnTo>
                  <a:lnTo>
                    <a:pt x="263652" y="74676"/>
                  </a:lnTo>
                  <a:lnTo>
                    <a:pt x="239268" y="77724"/>
                  </a:lnTo>
                  <a:lnTo>
                    <a:pt x="242316" y="77724"/>
                  </a:lnTo>
                  <a:lnTo>
                    <a:pt x="224028" y="82296"/>
                  </a:lnTo>
                  <a:lnTo>
                    <a:pt x="222504" y="82296"/>
                  </a:lnTo>
                  <a:lnTo>
                    <a:pt x="217932" y="83820"/>
                  </a:lnTo>
                  <a:lnTo>
                    <a:pt x="218440" y="83820"/>
                  </a:lnTo>
                  <a:lnTo>
                    <a:pt x="198120" y="91440"/>
                  </a:lnTo>
                  <a:lnTo>
                    <a:pt x="199861" y="91440"/>
                  </a:lnTo>
                  <a:lnTo>
                    <a:pt x="168728" y="108204"/>
                  </a:lnTo>
                  <a:lnTo>
                    <a:pt x="167640" y="108204"/>
                  </a:lnTo>
                  <a:lnTo>
                    <a:pt x="163068" y="111252"/>
                  </a:lnTo>
                  <a:lnTo>
                    <a:pt x="163789" y="111252"/>
                  </a:lnTo>
                  <a:lnTo>
                    <a:pt x="131064" y="137160"/>
                  </a:lnTo>
                  <a:lnTo>
                    <a:pt x="133350" y="137160"/>
                  </a:lnTo>
                  <a:lnTo>
                    <a:pt x="111759" y="163068"/>
                  </a:lnTo>
                  <a:lnTo>
                    <a:pt x="111252" y="163068"/>
                  </a:lnTo>
                  <a:lnTo>
                    <a:pt x="106680" y="169164"/>
                  </a:lnTo>
                  <a:lnTo>
                    <a:pt x="107865" y="169164"/>
                  </a:lnTo>
                  <a:lnTo>
                    <a:pt x="90932" y="199643"/>
                  </a:lnTo>
                  <a:lnTo>
                    <a:pt x="89916" y="199643"/>
                  </a:lnTo>
                  <a:lnTo>
                    <a:pt x="88392" y="204216"/>
                  </a:lnTo>
                  <a:lnTo>
                    <a:pt x="83724" y="219456"/>
                  </a:lnTo>
                  <a:lnTo>
                    <a:pt x="82296" y="219456"/>
                  </a:lnTo>
                  <a:lnTo>
                    <a:pt x="76200" y="243840"/>
                  </a:lnTo>
                  <a:lnTo>
                    <a:pt x="77152" y="243840"/>
                  </a:lnTo>
                  <a:lnTo>
                    <a:pt x="73152" y="265176"/>
                  </a:lnTo>
                  <a:lnTo>
                    <a:pt x="74390" y="265176"/>
                  </a:lnTo>
                  <a:lnTo>
                    <a:pt x="73247" y="283464"/>
                  </a:lnTo>
                  <a:lnTo>
                    <a:pt x="73152" y="1333500"/>
                  </a:lnTo>
                  <a:lnTo>
                    <a:pt x="36576" y="1333500"/>
                  </a:lnTo>
                  <a:lnTo>
                    <a:pt x="73152" y="1371600"/>
                  </a:lnTo>
                  <a:lnTo>
                    <a:pt x="2240907" y="1371600"/>
                  </a:lnTo>
                  <a:lnTo>
                    <a:pt x="2215895" y="1385316"/>
                  </a:lnTo>
                  <a:lnTo>
                    <a:pt x="2188464" y="1394459"/>
                  </a:lnTo>
                  <a:lnTo>
                    <a:pt x="2161032" y="1402080"/>
                  </a:lnTo>
                  <a:lnTo>
                    <a:pt x="2133600" y="1406651"/>
                  </a:lnTo>
                  <a:lnTo>
                    <a:pt x="2106168" y="1408176"/>
                  </a:lnTo>
                  <a:close/>
                </a:path>
                <a:path w="2388235" h="1408429">
                  <a:moveTo>
                    <a:pt x="2388108" y="1124712"/>
                  </a:moveTo>
                  <a:lnTo>
                    <a:pt x="2314956" y="1124712"/>
                  </a:lnTo>
                  <a:lnTo>
                    <a:pt x="2314956" y="36576"/>
                  </a:lnTo>
                  <a:lnTo>
                    <a:pt x="2351532" y="74676"/>
                  </a:lnTo>
                  <a:lnTo>
                    <a:pt x="2388108" y="74676"/>
                  </a:lnTo>
                  <a:lnTo>
                    <a:pt x="2388108" y="1124712"/>
                  </a:lnTo>
                  <a:close/>
                </a:path>
                <a:path w="2388235" h="1408429">
                  <a:moveTo>
                    <a:pt x="2388108" y="74676"/>
                  </a:moveTo>
                  <a:lnTo>
                    <a:pt x="2351532" y="74676"/>
                  </a:lnTo>
                  <a:lnTo>
                    <a:pt x="2314956" y="36576"/>
                  </a:lnTo>
                  <a:lnTo>
                    <a:pt x="2388108" y="36576"/>
                  </a:lnTo>
                  <a:lnTo>
                    <a:pt x="2388108" y="74676"/>
                  </a:lnTo>
                  <a:close/>
                </a:path>
                <a:path w="2388235" h="1408429">
                  <a:moveTo>
                    <a:pt x="217932" y="83820"/>
                  </a:moveTo>
                  <a:lnTo>
                    <a:pt x="222504" y="82296"/>
                  </a:lnTo>
                  <a:lnTo>
                    <a:pt x="219456" y="83439"/>
                  </a:lnTo>
                  <a:lnTo>
                    <a:pt x="217932" y="83820"/>
                  </a:lnTo>
                  <a:close/>
                </a:path>
                <a:path w="2388235" h="1408429">
                  <a:moveTo>
                    <a:pt x="219456" y="83439"/>
                  </a:moveTo>
                  <a:lnTo>
                    <a:pt x="222504" y="82296"/>
                  </a:lnTo>
                  <a:lnTo>
                    <a:pt x="224028" y="82296"/>
                  </a:lnTo>
                  <a:lnTo>
                    <a:pt x="219456" y="83439"/>
                  </a:lnTo>
                  <a:close/>
                </a:path>
                <a:path w="2388235" h="1408429">
                  <a:moveTo>
                    <a:pt x="218440" y="83820"/>
                  </a:moveTo>
                  <a:lnTo>
                    <a:pt x="217932" y="83820"/>
                  </a:lnTo>
                  <a:lnTo>
                    <a:pt x="219456" y="83439"/>
                  </a:lnTo>
                  <a:lnTo>
                    <a:pt x="218440" y="83820"/>
                  </a:lnTo>
                  <a:close/>
                </a:path>
                <a:path w="2388235" h="1408429">
                  <a:moveTo>
                    <a:pt x="199861" y="91440"/>
                  </a:moveTo>
                  <a:lnTo>
                    <a:pt x="198120" y="91440"/>
                  </a:lnTo>
                  <a:lnTo>
                    <a:pt x="202692" y="89916"/>
                  </a:lnTo>
                  <a:lnTo>
                    <a:pt x="199861" y="91440"/>
                  </a:lnTo>
                  <a:close/>
                </a:path>
                <a:path w="2388235" h="1408429">
                  <a:moveTo>
                    <a:pt x="163068" y="111252"/>
                  </a:moveTo>
                  <a:lnTo>
                    <a:pt x="167640" y="108204"/>
                  </a:lnTo>
                  <a:lnTo>
                    <a:pt x="165325" y="110036"/>
                  </a:lnTo>
                  <a:lnTo>
                    <a:pt x="163068" y="111252"/>
                  </a:lnTo>
                  <a:close/>
                </a:path>
                <a:path w="2388235" h="1408429">
                  <a:moveTo>
                    <a:pt x="165325" y="110036"/>
                  </a:moveTo>
                  <a:lnTo>
                    <a:pt x="167640" y="108204"/>
                  </a:lnTo>
                  <a:lnTo>
                    <a:pt x="168728" y="108204"/>
                  </a:lnTo>
                  <a:lnTo>
                    <a:pt x="165325" y="110036"/>
                  </a:lnTo>
                  <a:close/>
                </a:path>
                <a:path w="2388235" h="1408429">
                  <a:moveTo>
                    <a:pt x="163789" y="111252"/>
                  </a:moveTo>
                  <a:lnTo>
                    <a:pt x="163068" y="111252"/>
                  </a:lnTo>
                  <a:lnTo>
                    <a:pt x="165325" y="110036"/>
                  </a:lnTo>
                  <a:lnTo>
                    <a:pt x="163789" y="111252"/>
                  </a:lnTo>
                  <a:close/>
                </a:path>
                <a:path w="2388235" h="1408429">
                  <a:moveTo>
                    <a:pt x="133350" y="137160"/>
                  </a:moveTo>
                  <a:lnTo>
                    <a:pt x="131064" y="137160"/>
                  </a:lnTo>
                  <a:lnTo>
                    <a:pt x="137160" y="132588"/>
                  </a:lnTo>
                  <a:lnTo>
                    <a:pt x="133350" y="137160"/>
                  </a:lnTo>
                  <a:close/>
                </a:path>
                <a:path w="2388235" h="1408429">
                  <a:moveTo>
                    <a:pt x="106680" y="169164"/>
                  </a:moveTo>
                  <a:lnTo>
                    <a:pt x="111252" y="163068"/>
                  </a:lnTo>
                  <a:lnTo>
                    <a:pt x="110236" y="164896"/>
                  </a:lnTo>
                  <a:lnTo>
                    <a:pt x="106680" y="169164"/>
                  </a:lnTo>
                  <a:close/>
                </a:path>
                <a:path w="2388235" h="1408429">
                  <a:moveTo>
                    <a:pt x="110236" y="164896"/>
                  </a:moveTo>
                  <a:lnTo>
                    <a:pt x="111252" y="163068"/>
                  </a:lnTo>
                  <a:lnTo>
                    <a:pt x="111759" y="163068"/>
                  </a:lnTo>
                  <a:lnTo>
                    <a:pt x="110236" y="164896"/>
                  </a:lnTo>
                  <a:close/>
                </a:path>
                <a:path w="2388235" h="1408429">
                  <a:moveTo>
                    <a:pt x="107865" y="169164"/>
                  </a:moveTo>
                  <a:lnTo>
                    <a:pt x="106680" y="169164"/>
                  </a:lnTo>
                  <a:lnTo>
                    <a:pt x="110236" y="164896"/>
                  </a:lnTo>
                  <a:lnTo>
                    <a:pt x="107865" y="169164"/>
                  </a:lnTo>
                  <a:close/>
                </a:path>
                <a:path w="2388235" h="1408429">
                  <a:moveTo>
                    <a:pt x="88392" y="204216"/>
                  </a:moveTo>
                  <a:lnTo>
                    <a:pt x="89916" y="199643"/>
                  </a:lnTo>
                  <a:lnTo>
                    <a:pt x="88609" y="203824"/>
                  </a:lnTo>
                  <a:lnTo>
                    <a:pt x="88392" y="204216"/>
                  </a:lnTo>
                  <a:close/>
                </a:path>
                <a:path w="2388235" h="1408429">
                  <a:moveTo>
                    <a:pt x="88609" y="203824"/>
                  </a:moveTo>
                  <a:lnTo>
                    <a:pt x="89916" y="199643"/>
                  </a:lnTo>
                  <a:lnTo>
                    <a:pt x="90932" y="199643"/>
                  </a:lnTo>
                  <a:lnTo>
                    <a:pt x="88609" y="203824"/>
                  </a:lnTo>
                  <a:close/>
                </a:path>
                <a:path w="2388235" h="1408429">
                  <a:moveTo>
                    <a:pt x="88487" y="204216"/>
                  </a:moveTo>
                  <a:lnTo>
                    <a:pt x="88609" y="203824"/>
                  </a:lnTo>
                  <a:lnTo>
                    <a:pt x="88487" y="204216"/>
                  </a:lnTo>
                  <a:close/>
                </a:path>
                <a:path w="2388235" h="1408429">
                  <a:moveTo>
                    <a:pt x="82296" y="224028"/>
                  </a:moveTo>
                  <a:lnTo>
                    <a:pt x="82296" y="219456"/>
                  </a:lnTo>
                  <a:lnTo>
                    <a:pt x="83724" y="219456"/>
                  </a:lnTo>
                  <a:lnTo>
                    <a:pt x="82296" y="224028"/>
                  </a:lnTo>
                  <a:close/>
                </a:path>
                <a:path w="2388235" h="1408429">
                  <a:moveTo>
                    <a:pt x="77152" y="243840"/>
                  </a:moveTo>
                  <a:lnTo>
                    <a:pt x="76200" y="243840"/>
                  </a:lnTo>
                  <a:lnTo>
                    <a:pt x="77723" y="240792"/>
                  </a:lnTo>
                  <a:lnTo>
                    <a:pt x="77152" y="243840"/>
                  </a:lnTo>
                  <a:close/>
                </a:path>
                <a:path w="2388235" h="1408429">
                  <a:moveTo>
                    <a:pt x="74390" y="265176"/>
                  </a:moveTo>
                  <a:lnTo>
                    <a:pt x="73152" y="265176"/>
                  </a:lnTo>
                  <a:lnTo>
                    <a:pt x="74676" y="260604"/>
                  </a:lnTo>
                  <a:lnTo>
                    <a:pt x="74390" y="265176"/>
                  </a:lnTo>
                  <a:close/>
                </a:path>
                <a:path w="2388235" h="1408429">
                  <a:moveTo>
                    <a:pt x="73152" y="284988"/>
                  </a:moveTo>
                  <a:lnTo>
                    <a:pt x="73152" y="283464"/>
                  </a:lnTo>
                  <a:lnTo>
                    <a:pt x="73152" y="284988"/>
                  </a:lnTo>
                  <a:close/>
                </a:path>
                <a:path w="2388235" h="1408429">
                  <a:moveTo>
                    <a:pt x="2386922" y="1147572"/>
                  </a:moveTo>
                  <a:lnTo>
                    <a:pt x="2313432" y="1147572"/>
                  </a:lnTo>
                  <a:lnTo>
                    <a:pt x="2314956" y="1123188"/>
                  </a:lnTo>
                  <a:lnTo>
                    <a:pt x="2314956" y="1124712"/>
                  </a:lnTo>
                  <a:lnTo>
                    <a:pt x="2388108" y="1124712"/>
                  </a:lnTo>
                  <a:lnTo>
                    <a:pt x="2388108" y="1126236"/>
                  </a:lnTo>
                  <a:lnTo>
                    <a:pt x="2386922" y="1147572"/>
                  </a:lnTo>
                  <a:close/>
                </a:path>
                <a:path w="2388235" h="1408429">
                  <a:moveTo>
                    <a:pt x="2384044" y="1168908"/>
                  </a:moveTo>
                  <a:lnTo>
                    <a:pt x="2310384" y="1168908"/>
                  </a:lnTo>
                  <a:lnTo>
                    <a:pt x="2313432" y="1144524"/>
                  </a:lnTo>
                  <a:lnTo>
                    <a:pt x="2313432" y="1147572"/>
                  </a:lnTo>
                  <a:lnTo>
                    <a:pt x="2386922" y="1147572"/>
                  </a:lnTo>
                  <a:lnTo>
                    <a:pt x="2386584" y="1153668"/>
                  </a:lnTo>
                  <a:lnTo>
                    <a:pt x="2384044" y="1168908"/>
                  </a:lnTo>
                  <a:close/>
                </a:path>
                <a:path w="2388235" h="1408429">
                  <a:moveTo>
                    <a:pt x="2304288" y="1188720"/>
                  </a:moveTo>
                  <a:lnTo>
                    <a:pt x="2310384" y="1164336"/>
                  </a:lnTo>
                  <a:lnTo>
                    <a:pt x="2310384" y="1168908"/>
                  </a:lnTo>
                  <a:lnTo>
                    <a:pt x="2384044" y="1168908"/>
                  </a:lnTo>
                  <a:lnTo>
                    <a:pt x="2382012" y="1181100"/>
                  </a:lnTo>
                  <a:lnTo>
                    <a:pt x="2380742" y="1185672"/>
                  </a:lnTo>
                  <a:lnTo>
                    <a:pt x="2305812" y="1185672"/>
                  </a:lnTo>
                  <a:lnTo>
                    <a:pt x="2304288" y="1188720"/>
                  </a:lnTo>
                  <a:close/>
                </a:path>
                <a:path w="2388235" h="1408429">
                  <a:moveTo>
                    <a:pt x="2296668" y="1208532"/>
                  </a:moveTo>
                  <a:lnTo>
                    <a:pt x="2305812" y="1185672"/>
                  </a:lnTo>
                  <a:lnTo>
                    <a:pt x="2380742" y="1185672"/>
                  </a:lnTo>
                  <a:lnTo>
                    <a:pt x="2375661" y="1203960"/>
                  </a:lnTo>
                  <a:lnTo>
                    <a:pt x="2299716" y="1203960"/>
                  </a:lnTo>
                  <a:lnTo>
                    <a:pt x="2296668" y="1208532"/>
                  </a:lnTo>
                  <a:close/>
                </a:path>
                <a:path w="2388235" h="1408429">
                  <a:moveTo>
                    <a:pt x="2360233" y="1245108"/>
                  </a:moveTo>
                  <a:lnTo>
                    <a:pt x="2276856" y="1245108"/>
                  </a:lnTo>
                  <a:lnTo>
                    <a:pt x="2299716" y="1203960"/>
                  </a:lnTo>
                  <a:lnTo>
                    <a:pt x="2375661" y="1203960"/>
                  </a:lnTo>
                  <a:lnTo>
                    <a:pt x="2374392" y="1208532"/>
                  </a:lnTo>
                  <a:lnTo>
                    <a:pt x="2365248" y="1235963"/>
                  </a:lnTo>
                  <a:lnTo>
                    <a:pt x="2360233" y="1245108"/>
                  </a:lnTo>
                  <a:close/>
                </a:path>
                <a:path w="2388235" h="1408429">
                  <a:moveTo>
                    <a:pt x="2252720" y="1273348"/>
                  </a:moveTo>
                  <a:lnTo>
                    <a:pt x="2279904" y="1239012"/>
                  </a:lnTo>
                  <a:lnTo>
                    <a:pt x="2276856" y="1245108"/>
                  </a:lnTo>
                  <a:lnTo>
                    <a:pt x="2360233" y="1245108"/>
                  </a:lnTo>
                  <a:lnTo>
                    <a:pt x="2346025" y="1271016"/>
                  </a:lnTo>
                  <a:lnTo>
                    <a:pt x="2255520" y="1271016"/>
                  </a:lnTo>
                  <a:lnTo>
                    <a:pt x="2252720" y="1273348"/>
                  </a:lnTo>
                  <a:close/>
                </a:path>
                <a:path w="2388235" h="1408429">
                  <a:moveTo>
                    <a:pt x="2250948" y="1275588"/>
                  </a:moveTo>
                  <a:lnTo>
                    <a:pt x="2252720" y="1273348"/>
                  </a:lnTo>
                  <a:lnTo>
                    <a:pt x="2255520" y="1271016"/>
                  </a:lnTo>
                  <a:lnTo>
                    <a:pt x="2250948" y="1275588"/>
                  </a:lnTo>
                  <a:close/>
                </a:path>
                <a:path w="2388235" h="1408429">
                  <a:moveTo>
                    <a:pt x="2343518" y="1275588"/>
                  </a:moveTo>
                  <a:lnTo>
                    <a:pt x="2250948" y="1275588"/>
                  </a:lnTo>
                  <a:lnTo>
                    <a:pt x="2255520" y="1271016"/>
                  </a:lnTo>
                  <a:lnTo>
                    <a:pt x="2346025" y="1271016"/>
                  </a:lnTo>
                  <a:lnTo>
                    <a:pt x="2343518" y="1275588"/>
                  </a:lnTo>
                  <a:close/>
                </a:path>
                <a:path w="2388235" h="1408429">
                  <a:moveTo>
                    <a:pt x="2223211" y="1297940"/>
                  </a:moveTo>
                  <a:lnTo>
                    <a:pt x="2252720" y="1273348"/>
                  </a:lnTo>
                  <a:lnTo>
                    <a:pt x="2250948" y="1275588"/>
                  </a:lnTo>
                  <a:lnTo>
                    <a:pt x="2343518" y="1275588"/>
                  </a:lnTo>
                  <a:lnTo>
                    <a:pt x="2339340" y="1283208"/>
                  </a:lnTo>
                  <a:lnTo>
                    <a:pt x="2328164" y="1296924"/>
                  </a:lnTo>
                  <a:lnTo>
                    <a:pt x="2225040" y="1296924"/>
                  </a:lnTo>
                  <a:lnTo>
                    <a:pt x="2223211" y="1297940"/>
                  </a:lnTo>
                  <a:close/>
                </a:path>
                <a:path w="2388235" h="1408429">
                  <a:moveTo>
                    <a:pt x="2218944" y="1301496"/>
                  </a:moveTo>
                  <a:lnTo>
                    <a:pt x="2223211" y="1297940"/>
                  </a:lnTo>
                  <a:lnTo>
                    <a:pt x="2225040" y="1296924"/>
                  </a:lnTo>
                  <a:lnTo>
                    <a:pt x="2218944" y="1301496"/>
                  </a:lnTo>
                  <a:close/>
                </a:path>
                <a:path w="2388235" h="1408429">
                  <a:moveTo>
                    <a:pt x="2324438" y="1301496"/>
                  </a:moveTo>
                  <a:lnTo>
                    <a:pt x="2218944" y="1301496"/>
                  </a:lnTo>
                  <a:lnTo>
                    <a:pt x="2225040" y="1296924"/>
                  </a:lnTo>
                  <a:lnTo>
                    <a:pt x="2328164" y="1296924"/>
                  </a:lnTo>
                  <a:lnTo>
                    <a:pt x="2324438" y="1301496"/>
                  </a:lnTo>
                  <a:close/>
                </a:path>
                <a:path w="2388235" h="1408429">
                  <a:moveTo>
                    <a:pt x="2309537" y="1319784"/>
                  </a:moveTo>
                  <a:lnTo>
                    <a:pt x="2183891" y="1319784"/>
                  </a:lnTo>
                  <a:lnTo>
                    <a:pt x="2223211" y="1297940"/>
                  </a:lnTo>
                  <a:lnTo>
                    <a:pt x="2218944" y="1301496"/>
                  </a:lnTo>
                  <a:lnTo>
                    <a:pt x="2324438" y="1301496"/>
                  </a:lnTo>
                  <a:lnTo>
                    <a:pt x="2309537" y="1319784"/>
                  </a:lnTo>
                  <a:close/>
                </a:path>
                <a:path w="2388235" h="1408429">
                  <a:moveTo>
                    <a:pt x="2303956" y="1325880"/>
                  </a:moveTo>
                  <a:lnTo>
                    <a:pt x="2165604" y="1325880"/>
                  </a:lnTo>
                  <a:lnTo>
                    <a:pt x="2188464" y="1316736"/>
                  </a:lnTo>
                  <a:lnTo>
                    <a:pt x="2183891" y="1319784"/>
                  </a:lnTo>
                  <a:lnTo>
                    <a:pt x="2309537" y="1319784"/>
                  </a:lnTo>
                  <a:lnTo>
                    <a:pt x="2305812" y="1324355"/>
                  </a:lnTo>
                  <a:lnTo>
                    <a:pt x="2303956" y="1325880"/>
                  </a:lnTo>
                  <a:close/>
                </a:path>
                <a:path w="2388235" h="1408429">
                  <a:moveTo>
                    <a:pt x="2298390" y="1330451"/>
                  </a:moveTo>
                  <a:lnTo>
                    <a:pt x="2144268" y="1330451"/>
                  </a:lnTo>
                  <a:lnTo>
                    <a:pt x="2168652" y="1324355"/>
                  </a:lnTo>
                  <a:lnTo>
                    <a:pt x="2165604" y="1325880"/>
                  </a:lnTo>
                  <a:lnTo>
                    <a:pt x="2303956" y="1325880"/>
                  </a:lnTo>
                  <a:lnTo>
                    <a:pt x="2298390" y="1330451"/>
                  </a:lnTo>
                  <a:close/>
                </a:path>
                <a:path w="2388235" h="1408429">
                  <a:moveTo>
                    <a:pt x="2240907" y="1371600"/>
                  </a:moveTo>
                  <a:lnTo>
                    <a:pt x="73152" y="1371600"/>
                  </a:lnTo>
                  <a:lnTo>
                    <a:pt x="73152" y="1333500"/>
                  </a:lnTo>
                  <a:lnTo>
                    <a:pt x="2124456" y="1333500"/>
                  </a:lnTo>
                  <a:lnTo>
                    <a:pt x="2148840" y="1328928"/>
                  </a:lnTo>
                  <a:lnTo>
                    <a:pt x="2144268" y="1330451"/>
                  </a:lnTo>
                  <a:lnTo>
                    <a:pt x="2298390" y="1330451"/>
                  </a:lnTo>
                  <a:lnTo>
                    <a:pt x="2263140" y="1359408"/>
                  </a:lnTo>
                  <a:lnTo>
                    <a:pt x="2240907" y="1371600"/>
                  </a:lnTo>
                  <a:close/>
                </a:path>
                <a:path w="2388235" h="1408429">
                  <a:moveTo>
                    <a:pt x="73152" y="1371600"/>
                  </a:moveTo>
                  <a:lnTo>
                    <a:pt x="36576" y="1333500"/>
                  </a:lnTo>
                  <a:lnTo>
                    <a:pt x="73152" y="1333500"/>
                  </a:lnTo>
                  <a:lnTo>
                    <a:pt x="73152" y="1371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9448" y="5001768"/>
              <a:ext cx="2240279" cy="125882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606296" y="4927092"/>
              <a:ext cx="2388235" cy="1408430"/>
            </a:xfrm>
            <a:custGeom>
              <a:avLst/>
              <a:gdLst/>
              <a:ahLst/>
              <a:cxnLst/>
              <a:rect l="l" t="t" r="r" b="b"/>
              <a:pathLst>
                <a:path w="2388235" h="1408429">
                  <a:moveTo>
                    <a:pt x="2106168" y="1408176"/>
                  </a:moveTo>
                  <a:lnTo>
                    <a:pt x="0" y="1408176"/>
                  </a:lnTo>
                  <a:lnTo>
                    <a:pt x="0" y="254507"/>
                  </a:lnTo>
                  <a:lnTo>
                    <a:pt x="12192" y="199643"/>
                  </a:lnTo>
                  <a:lnTo>
                    <a:pt x="47244" y="124968"/>
                  </a:lnTo>
                  <a:lnTo>
                    <a:pt x="82296" y="83820"/>
                  </a:lnTo>
                  <a:lnTo>
                    <a:pt x="124968" y="48768"/>
                  </a:lnTo>
                  <a:lnTo>
                    <a:pt x="170688" y="24384"/>
                  </a:lnTo>
                  <a:lnTo>
                    <a:pt x="225552" y="6096"/>
                  </a:lnTo>
                  <a:lnTo>
                    <a:pt x="281940" y="0"/>
                  </a:lnTo>
                  <a:lnTo>
                    <a:pt x="2388108" y="0"/>
                  </a:lnTo>
                  <a:lnTo>
                    <a:pt x="2388108" y="36576"/>
                  </a:lnTo>
                  <a:lnTo>
                    <a:pt x="2314956" y="36576"/>
                  </a:lnTo>
                  <a:lnTo>
                    <a:pt x="2314956" y="74676"/>
                  </a:lnTo>
                  <a:lnTo>
                    <a:pt x="263652" y="74676"/>
                  </a:lnTo>
                  <a:lnTo>
                    <a:pt x="239268" y="77724"/>
                  </a:lnTo>
                  <a:lnTo>
                    <a:pt x="242316" y="77724"/>
                  </a:lnTo>
                  <a:lnTo>
                    <a:pt x="224028" y="82296"/>
                  </a:lnTo>
                  <a:lnTo>
                    <a:pt x="222504" y="82296"/>
                  </a:lnTo>
                  <a:lnTo>
                    <a:pt x="217932" y="83820"/>
                  </a:lnTo>
                  <a:lnTo>
                    <a:pt x="218440" y="83820"/>
                  </a:lnTo>
                  <a:lnTo>
                    <a:pt x="198120" y="91440"/>
                  </a:lnTo>
                  <a:lnTo>
                    <a:pt x="199861" y="91440"/>
                  </a:lnTo>
                  <a:lnTo>
                    <a:pt x="168728" y="108204"/>
                  </a:lnTo>
                  <a:lnTo>
                    <a:pt x="167640" y="108204"/>
                  </a:lnTo>
                  <a:lnTo>
                    <a:pt x="163068" y="111252"/>
                  </a:lnTo>
                  <a:lnTo>
                    <a:pt x="163789" y="111252"/>
                  </a:lnTo>
                  <a:lnTo>
                    <a:pt x="131064" y="137160"/>
                  </a:lnTo>
                  <a:lnTo>
                    <a:pt x="133350" y="137160"/>
                  </a:lnTo>
                  <a:lnTo>
                    <a:pt x="111759" y="163068"/>
                  </a:lnTo>
                  <a:lnTo>
                    <a:pt x="111252" y="163068"/>
                  </a:lnTo>
                  <a:lnTo>
                    <a:pt x="106680" y="169164"/>
                  </a:lnTo>
                  <a:lnTo>
                    <a:pt x="107865" y="169164"/>
                  </a:lnTo>
                  <a:lnTo>
                    <a:pt x="90932" y="199643"/>
                  </a:lnTo>
                  <a:lnTo>
                    <a:pt x="89916" y="199643"/>
                  </a:lnTo>
                  <a:lnTo>
                    <a:pt x="88392" y="204216"/>
                  </a:lnTo>
                  <a:lnTo>
                    <a:pt x="83724" y="219456"/>
                  </a:lnTo>
                  <a:lnTo>
                    <a:pt x="82296" y="219456"/>
                  </a:lnTo>
                  <a:lnTo>
                    <a:pt x="76200" y="243840"/>
                  </a:lnTo>
                  <a:lnTo>
                    <a:pt x="77152" y="243840"/>
                  </a:lnTo>
                  <a:lnTo>
                    <a:pt x="73152" y="265176"/>
                  </a:lnTo>
                  <a:lnTo>
                    <a:pt x="74390" y="265176"/>
                  </a:lnTo>
                  <a:lnTo>
                    <a:pt x="73247" y="283464"/>
                  </a:lnTo>
                  <a:lnTo>
                    <a:pt x="73152" y="1333500"/>
                  </a:lnTo>
                  <a:lnTo>
                    <a:pt x="36576" y="1333500"/>
                  </a:lnTo>
                  <a:lnTo>
                    <a:pt x="73152" y="1371600"/>
                  </a:lnTo>
                  <a:lnTo>
                    <a:pt x="2240907" y="1371600"/>
                  </a:lnTo>
                  <a:lnTo>
                    <a:pt x="2215895" y="1385316"/>
                  </a:lnTo>
                  <a:lnTo>
                    <a:pt x="2188464" y="1394459"/>
                  </a:lnTo>
                  <a:lnTo>
                    <a:pt x="2161032" y="1402080"/>
                  </a:lnTo>
                  <a:lnTo>
                    <a:pt x="2133600" y="1406651"/>
                  </a:lnTo>
                  <a:lnTo>
                    <a:pt x="2106168" y="1408176"/>
                  </a:lnTo>
                  <a:close/>
                </a:path>
                <a:path w="2388235" h="1408429">
                  <a:moveTo>
                    <a:pt x="2388108" y="1124712"/>
                  </a:moveTo>
                  <a:lnTo>
                    <a:pt x="2314956" y="1124712"/>
                  </a:lnTo>
                  <a:lnTo>
                    <a:pt x="2314956" y="36576"/>
                  </a:lnTo>
                  <a:lnTo>
                    <a:pt x="2351532" y="74676"/>
                  </a:lnTo>
                  <a:lnTo>
                    <a:pt x="2388108" y="74676"/>
                  </a:lnTo>
                  <a:lnTo>
                    <a:pt x="2388108" y="1124712"/>
                  </a:lnTo>
                  <a:close/>
                </a:path>
                <a:path w="2388235" h="1408429">
                  <a:moveTo>
                    <a:pt x="2388108" y="74676"/>
                  </a:moveTo>
                  <a:lnTo>
                    <a:pt x="2351532" y="74676"/>
                  </a:lnTo>
                  <a:lnTo>
                    <a:pt x="2314956" y="36576"/>
                  </a:lnTo>
                  <a:lnTo>
                    <a:pt x="2388108" y="36576"/>
                  </a:lnTo>
                  <a:lnTo>
                    <a:pt x="2388108" y="74676"/>
                  </a:lnTo>
                  <a:close/>
                </a:path>
                <a:path w="2388235" h="1408429">
                  <a:moveTo>
                    <a:pt x="217932" y="83820"/>
                  </a:moveTo>
                  <a:lnTo>
                    <a:pt x="222504" y="82296"/>
                  </a:lnTo>
                  <a:lnTo>
                    <a:pt x="219456" y="83439"/>
                  </a:lnTo>
                  <a:lnTo>
                    <a:pt x="217932" y="83820"/>
                  </a:lnTo>
                  <a:close/>
                </a:path>
                <a:path w="2388235" h="1408429">
                  <a:moveTo>
                    <a:pt x="219456" y="83439"/>
                  </a:moveTo>
                  <a:lnTo>
                    <a:pt x="222504" y="82296"/>
                  </a:lnTo>
                  <a:lnTo>
                    <a:pt x="224028" y="82296"/>
                  </a:lnTo>
                  <a:lnTo>
                    <a:pt x="219456" y="83439"/>
                  </a:lnTo>
                  <a:close/>
                </a:path>
                <a:path w="2388235" h="1408429">
                  <a:moveTo>
                    <a:pt x="218440" y="83820"/>
                  </a:moveTo>
                  <a:lnTo>
                    <a:pt x="217932" y="83820"/>
                  </a:lnTo>
                  <a:lnTo>
                    <a:pt x="219456" y="83439"/>
                  </a:lnTo>
                  <a:lnTo>
                    <a:pt x="218440" y="83820"/>
                  </a:lnTo>
                  <a:close/>
                </a:path>
                <a:path w="2388235" h="1408429">
                  <a:moveTo>
                    <a:pt x="199861" y="91440"/>
                  </a:moveTo>
                  <a:lnTo>
                    <a:pt x="198120" y="91440"/>
                  </a:lnTo>
                  <a:lnTo>
                    <a:pt x="202692" y="89916"/>
                  </a:lnTo>
                  <a:lnTo>
                    <a:pt x="199861" y="91440"/>
                  </a:lnTo>
                  <a:close/>
                </a:path>
                <a:path w="2388235" h="1408429">
                  <a:moveTo>
                    <a:pt x="163068" y="111252"/>
                  </a:moveTo>
                  <a:lnTo>
                    <a:pt x="167640" y="108204"/>
                  </a:lnTo>
                  <a:lnTo>
                    <a:pt x="165325" y="110036"/>
                  </a:lnTo>
                  <a:lnTo>
                    <a:pt x="163068" y="111252"/>
                  </a:lnTo>
                  <a:close/>
                </a:path>
                <a:path w="2388235" h="1408429">
                  <a:moveTo>
                    <a:pt x="165325" y="110036"/>
                  </a:moveTo>
                  <a:lnTo>
                    <a:pt x="167640" y="108204"/>
                  </a:lnTo>
                  <a:lnTo>
                    <a:pt x="168728" y="108204"/>
                  </a:lnTo>
                  <a:lnTo>
                    <a:pt x="165325" y="110036"/>
                  </a:lnTo>
                  <a:close/>
                </a:path>
                <a:path w="2388235" h="1408429">
                  <a:moveTo>
                    <a:pt x="163789" y="111252"/>
                  </a:moveTo>
                  <a:lnTo>
                    <a:pt x="163068" y="111252"/>
                  </a:lnTo>
                  <a:lnTo>
                    <a:pt x="165325" y="110036"/>
                  </a:lnTo>
                  <a:lnTo>
                    <a:pt x="163789" y="111252"/>
                  </a:lnTo>
                  <a:close/>
                </a:path>
                <a:path w="2388235" h="1408429">
                  <a:moveTo>
                    <a:pt x="133350" y="137160"/>
                  </a:moveTo>
                  <a:lnTo>
                    <a:pt x="131064" y="137160"/>
                  </a:lnTo>
                  <a:lnTo>
                    <a:pt x="137160" y="132588"/>
                  </a:lnTo>
                  <a:lnTo>
                    <a:pt x="133350" y="137160"/>
                  </a:lnTo>
                  <a:close/>
                </a:path>
                <a:path w="2388235" h="1408429">
                  <a:moveTo>
                    <a:pt x="106680" y="169164"/>
                  </a:moveTo>
                  <a:lnTo>
                    <a:pt x="111252" y="163068"/>
                  </a:lnTo>
                  <a:lnTo>
                    <a:pt x="110236" y="164896"/>
                  </a:lnTo>
                  <a:lnTo>
                    <a:pt x="106680" y="169164"/>
                  </a:lnTo>
                  <a:close/>
                </a:path>
                <a:path w="2388235" h="1408429">
                  <a:moveTo>
                    <a:pt x="110236" y="164896"/>
                  </a:moveTo>
                  <a:lnTo>
                    <a:pt x="111252" y="163068"/>
                  </a:lnTo>
                  <a:lnTo>
                    <a:pt x="111759" y="163068"/>
                  </a:lnTo>
                  <a:lnTo>
                    <a:pt x="110236" y="164896"/>
                  </a:lnTo>
                  <a:close/>
                </a:path>
                <a:path w="2388235" h="1408429">
                  <a:moveTo>
                    <a:pt x="107865" y="169164"/>
                  </a:moveTo>
                  <a:lnTo>
                    <a:pt x="106680" y="169164"/>
                  </a:lnTo>
                  <a:lnTo>
                    <a:pt x="110236" y="164896"/>
                  </a:lnTo>
                  <a:lnTo>
                    <a:pt x="107865" y="169164"/>
                  </a:lnTo>
                  <a:close/>
                </a:path>
                <a:path w="2388235" h="1408429">
                  <a:moveTo>
                    <a:pt x="88392" y="204216"/>
                  </a:moveTo>
                  <a:lnTo>
                    <a:pt x="89916" y="199643"/>
                  </a:lnTo>
                  <a:lnTo>
                    <a:pt x="88609" y="203824"/>
                  </a:lnTo>
                  <a:lnTo>
                    <a:pt x="88392" y="204216"/>
                  </a:lnTo>
                  <a:close/>
                </a:path>
                <a:path w="2388235" h="1408429">
                  <a:moveTo>
                    <a:pt x="88609" y="203824"/>
                  </a:moveTo>
                  <a:lnTo>
                    <a:pt x="89916" y="199643"/>
                  </a:lnTo>
                  <a:lnTo>
                    <a:pt x="90932" y="199643"/>
                  </a:lnTo>
                  <a:lnTo>
                    <a:pt x="88609" y="203824"/>
                  </a:lnTo>
                  <a:close/>
                </a:path>
                <a:path w="2388235" h="1408429">
                  <a:moveTo>
                    <a:pt x="88487" y="204216"/>
                  </a:moveTo>
                  <a:lnTo>
                    <a:pt x="88609" y="203824"/>
                  </a:lnTo>
                  <a:lnTo>
                    <a:pt x="88487" y="204216"/>
                  </a:lnTo>
                  <a:close/>
                </a:path>
                <a:path w="2388235" h="1408429">
                  <a:moveTo>
                    <a:pt x="82296" y="224028"/>
                  </a:moveTo>
                  <a:lnTo>
                    <a:pt x="82296" y="219456"/>
                  </a:lnTo>
                  <a:lnTo>
                    <a:pt x="83724" y="219456"/>
                  </a:lnTo>
                  <a:lnTo>
                    <a:pt x="82296" y="224028"/>
                  </a:lnTo>
                  <a:close/>
                </a:path>
                <a:path w="2388235" h="1408429">
                  <a:moveTo>
                    <a:pt x="77152" y="243840"/>
                  </a:moveTo>
                  <a:lnTo>
                    <a:pt x="76200" y="243840"/>
                  </a:lnTo>
                  <a:lnTo>
                    <a:pt x="77723" y="240792"/>
                  </a:lnTo>
                  <a:lnTo>
                    <a:pt x="77152" y="243840"/>
                  </a:lnTo>
                  <a:close/>
                </a:path>
                <a:path w="2388235" h="1408429">
                  <a:moveTo>
                    <a:pt x="74390" y="265176"/>
                  </a:moveTo>
                  <a:lnTo>
                    <a:pt x="73152" y="265176"/>
                  </a:lnTo>
                  <a:lnTo>
                    <a:pt x="74676" y="260604"/>
                  </a:lnTo>
                  <a:lnTo>
                    <a:pt x="74390" y="265176"/>
                  </a:lnTo>
                  <a:close/>
                </a:path>
                <a:path w="2388235" h="1408429">
                  <a:moveTo>
                    <a:pt x="73152" y="284988"/>
                  </a:moveTo>
                  <a:lnTo>
                    <a:pt x="73152" y="283464"/>
                  </a:lnTo>
                  <a:lnTo>
                    <a:pt x="73152" y="284988"/>
                  </a:lnTo>
                  <a:close/>
                </a:path>
                <a:path w="2388235" h="1408429">
                  <a:moveTo>
                    <a:pt x="2386922" y="1147572"/>
                  </a:moveTo>
                  <a:lnTo>
                    <a:pt x="2313432" y="1147572"/>
                  </a:lnTo>
                  <a:lnTo>
                    <a:pt x="2314956" y="1123188"/>
                  </a:lnTo>
                  <a:lnTo>
                    <a:pt x="2314956" y="1124712"/>
                  </a:lnTo>
                  <a:lnTo>
                    <a:pt x="2388108" y="1124712"/>
                  </a:lnTo>
                  <a:lnTo>
                    <a:pt x="2388108" y="1126236"/>
                  </a:lnTo>
                  <a:lnTo>
                    <a:pt x="2386922" y="1147572"/>
                  </a:lnTo>
                  <a:close/>
                </a:path>
                <a:path w="2388235" h="1408429">
                  <a:moveTo>
                    <a:pt x="2384044" y="1168908"/>
                  </a:moveTo>
                  <a:lnTo>
                    <a:pt x="2310384" y="1168908"/>
                  </a:lnTo>
                  <a:lnTo>
                    <a:pt x="2313432" y="1144524"/>
                  </a:lnTo>
                  <a:lnTo>
                    <a:pt x="2313432" y="1147572"/>
                  </a:lnTo>
                  <a:lnTo>
                    <a:pt x="2386922" y="1147572"/>
                  </a:lnTo>
                  <a:lnTo>
                    <a:pt x="2386584" y="1153668"/>
                  </a:lnTo>
                  <a:lnTo>
                    <a:pt x="2384044" y="1168908"/>
                  </a:lnTo>
                  <a:close/>
                </a:path>
                <a:path w="2388235" h="1408429">
                  <a:moveTo>
                    <a:pt x="2304288" y="1188720"/>
                  </a:moveTo>
                  <a:lnTo>
                    <a:pt x="2310384" y="1164336"/>
                  </a:lnTo>
                  <a:lnTo>
                    <a:pt x="2310384" y="1168908"/>
                  </a:lnTo>
                  <a:lnTo>
                    <a:pt x="2384044" y="1168908"/>
                  </a:lnTo>
                  <a:lnTo>
                    <a:pt x="2382012" y="1181100"/>
                  </a:lnTo>
                  <a:lnTo>
                    <a:pt x="2380742" y="1185672"/>
                  </a:lnTo>
                  <a:lnTo>
                    <a:pt x="2305812" y="1185672"/>
                  </a:lnTo>
                  <a:lnTo>
                    <a:pt x="2304288" y="1188720"/>
                  </a:lnTo>
                  <a:close/>
                </a:path>
                <a:path w="2388235" h="1408429">
                  <a:moveTo>
                    <a:pt x="2296668" y="1208532"/>
                  </a:moveTo>
                  <a:lnTo>
                    <a:pt x="2305812" y="1185672"/>
                  </a:lnTo>
                  <a:lnTo>
                    <a:pt x="2380742" y="1185672"/>
                  </a:lnTo>
                  <a:lnTo>
                    <a:pt x="2375661" y="1203960"/>
                  </a:lnTo>
                  <a:lnTo>
                    <a:pt x="2299716" y="1203960"/>
                  </a:lnTo>
                  <a:lnTo>
                    <a:pt x="2296668" y="1208532"/>
                  </a:lnTo>
                  <a:close/>
                </a:path>
                <a:path w="2388235" h="1408429">
                  <a:moveTo>
                    <a:pt x="2360233" y="1245108"/>
                  </a:moveTo>
                  <a:lnTo>
                    <a:pt x="2276856" y="1245108"/>
                  </a:lnTo>
                  <a:lnTo>
                    <a:pt x="2299716" y="1203960"/>
                  </a:lnTo>
                  <a:lnTo>
                    <a:pt x="2375661" y="1203960"/>
                  </a:lnTo>
                  <a:lnTo>
                    <a:pt x="2374392" y="1208532"/>
                  </a:lnTo>
                  <a:lnTo>
                    <a:pt x="2365248" y="1235963"/>
                  </a:lnTo>
                  <a:lnTo>
                    <a:pt x="2360233" y="1245108"/>
                  </a:lnTo>
                  <a:close/>
                </a:path>
                <a:path w="2388235" h="1408429">
                  <a:moveTo>
                    <a:pt x="2252720" y="1273348"/>
                  </a:moveTo>
                  <a:lnTo>
                    <a:pt x="2279904" y="1239012"/>
                  </a:lnTo>
                  <a:lnTo>
                    <a:pt x="2276856" y="1245108"/>
                  </a:lnTo>
                  <a:lnTo>
                    <a:pt x="2360233" y="1245108"/>
                  </a:lnTo>
                  <a:lnTo>
                    <a:pt x="2346025" y="1271016"/>
                  </a:lnTo>
                  <a:lnTo>
                    <a:pt x="2255520" y="1271016"/>
                  </a:lnTo>
                  <a:lnTo>
                    <a:pt x="2252720" y="1273348"/>
                  </a:lnTo>
                  <a:close/>
                </a:path>
                <a:path w="2388235" h="1408429">
                  <a:moveTo>
                    <a:pt x="2250948" y="1275588"/>
                  </a:moveTo>
                  <a:lnTo>
                    <a:pt x="2252720" y="1273348"/>
                  </a:lnTo>
                  <a:lnTo>
                    <a:pt x="2255520" y="1271016"/>
                  </a:lnTo>
                  <a:lnTo>
                    <a:pt x="2250948" y="1275588"/>
                  </a:lnTo>
                  <a:close/>
                </a:path>
                <a:path w="2388235" h="1408429">
                  <a:moveTo>
                    <a:pt x="2343518" y="1275588"/>
                  </a:moveTo>
                  <a:lnTo>
                    <a:pt x="2250948" y="1275588"/>
                  </a:lnTo>
                  <a:lnTo>
                    <a:pt x="2255520" y="1271016"/>
                  </a:lnTo>
                  <a:lnTo>
                    <a:pt x="2346025" y="1271016"/>
                  </a:lnTo>
                  <a:lnTo>
                    <a:pt x="2343518" y="1275588"/>
                  </a:lnTo>
                  <a:close/>
                </a:path>
                <a:path w="2388235" h="1408429">
                  <a:moveTo>
                    <a:pt x="2223211" y="1297940"/>
                  </a:moveTo>
                  <a:lnTo>
                    <a:pt x="2252720" y="1273348"/>
                  </a:lnTo>
                  <a:lnTo>
                    <a:pt x="2250948" y="1275588"/>
                  </a:lnTo>
                  <a:lnTo>
                    <a:pt x="2343518" y="1275588"/>
                  </a:lnTo>
                  <a:lnTo>
                    <a:pt x="2339340" y="1283208"/>
                  </a:lnTo>
                  <a:lnTo>
                    <a:pt x="2328164" y="1296924"/>
                  </a:lnTo>
                  <a:lnTo>
                    <a:pt x="2225040" y="1296924"/>
                  </a:lnTo>
                  <a:lnTo>
                    <a:pt x="2223211" y="1297940"/>
                  </a:lnTo>
                  <a:close/>
                </a:path>
                <a:path w="2388235" h="1408429">
                  <a:moveTo>
                    <a:pt x="2218944" y="1301496"/>
                  </a:moveTo>
                  <a:lnTo>
                    <a:pt x="2223211" y="1297940"/>
                  </a:lnTo>
                  <a:lnTo>
                    <a:pt x="2225040" y="1296924"/>
                  </a:lnTo>
                  <a:lnTo>
                    <a:pt x="2218944" y="1301496"/>
                  </a:lnTo>
                  <a:close/>
                </a:path>
                <a:path w="2388235" h="1408429">
                  <a:moveTo>
                    <a:pt x="2324438" y="1301496"/>
                  </a:moveTo>
                  <a:lnTo>
                    <a:pt x="2218944" y="1301496"/>
                  </a:lnTo>
                  <a:lnTo>
                    <a:pt x="2225040" y="1296924"/>
                  </a:lnTo>
                  <a:lnTo>
                    <a:pt x="2328164" y="1296924"/>
                  </a:lnTo>
                  <a:lnTo>
                    <a:pt x="2324438" y="1301496"/>
                  </a:lnTo>
                  <a:close/>
                </a:path>
                <a:path w="2388235" h="1408429">
                  <a:moveTo>
                    <a:pt x="2309537" y="1319784"/>
                  </a:moveTo>
                  <a:lnTo>
                    <a:pt x="2183891" y="1319784"/>
                  </a:lnTo>
                  <a:lnTo>
                    <a:pt x="2223211" y="1297940"/>
                  </a:lnTo>
                  <a:lnTo>
                    <a:pt x="2218944" y="1301496"/>
                  </a:lnTo>
                  <a:lnTo>
                    <a:pt x="2324438" y="1301496"/>
                  </a:lnTo>
                  <a:lnTo>
                    <a:pt x="2309537" y="1319784"/>
                  </a:lnTo>
                  <a:close/>
                </a:path>
                <a:path w="2388235" h="1408429">
                  <a:moveTo>
                    <a:pt x="2303956" y="1325880"/>
                  </a:moveTo>
                  <a:lnTo>
                    <a:pt x="2165604" y="1325880"/>
                  </a:lnTo>
                  <a:lnTo>
                    <a:pt x="2188464" y="1316736"/>
                  </a:lnTo>
                  <a:lnTo>
                    <a:pt x="2183891" y="1319784"/>
                  </a:lnTo>
                  <a:lnTo>
                    <a:pt x="2309537" y="1319784"/>
                  </a:lnTo>
                  <a:lnTo>
                    <a:pt x="2305812" y="1324355"/>
                  </a:lnTo>
                  <a:lnTo>
                    <a:pt x="2303956" y="1325880"/>
                  </a:lnTo>
                  <a:close/>
                </a:path>
                <a:path w="2388235" h="1408429">
                  <a:moveTo>
                    <a:pt x="2298390" y="1330451"/>
                  </a:moveTo>
                  <a:lnTo>
                    <a:pt x="2144268" y="1330451"/>
                  </a:lnTo>
                  <a:lnTo>
                    <a:pt x="2168652" y="1324355"/>
                  </a:lnTo>
                  <a:lnTo>
                    <a:pt x="2165604" y="1325880"/>
                  </a:lnTo>
                  <a:lnTo>
                    <a:pt x="2303956" y="1325880"/>
                  </a:lnTo>
                  <a:lnTo>
                    <a:pt x="2298390" y="1330451"/>
                  </a:lnTo>
                  <a:close/>
                </a:path>
                <a:path w="2388235" h="1408429">
                  <a:moveTo>
                    <a:pt x="2240907" y="1371600"/>
                  </a:moveTo>
                  <a:lnTo>
                    <a:pt x="73152" y="1371600"/>
                  </a:lnTo>
                  <a:lnTo>
                    <a:pt x="73152" y="1333500"/>
                  </a:lnTo>
                  <a:lnTo>
                    <a:pt x="2124456" y="1333500"/>
                  </a:lnTo>
                  <a:lnTo>
                    <a:pt x="2148840" y="1328928"/>
                  </a:lnTo>
                  <a:lnTo>
                    <a:pt x="2144268" y="1330451"/>
                  </a:lnTo>
                  <a:lnTo>
                    <a:pt x="2298390" y="1330451"/>
                  </a:lnTo>
                  <a:lnTo>
                    <a:pt x="2263140" y="1359408"/>
                  </a:lnTo>
                  <a:lnTo>
                    <a:pt x="2240907" y="1371600"/>
                  </a:lnTo>
                  <a:close/>
                </a:path>
                <a:path w="2388235" h="1408429">
                  <a:moveTo>
                    <a:pt x="73152" y="1371600"/>
                  </a:moveTo>
                  <a:lnTo>
                    <a:pt x="36576" y="1333500"/>
                  </a:lnTo>
                  <a:lnTo>
                    <a:pt x="73152" y="1333500"/>
                  </a:lnTo>
                  <a:lnTo>
                    <a:pt x="73152" y="1371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9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19692" y="2921508"/>
            <a:ext cx="4943416" cy="25569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2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90">
                <a:solidFill>
                  <a:srgbClr val="FFFF00"/>
                </a:solidFill>
              </a:rPr>
              <a:t>KẾT</a:t>
            </a:r>
            <a:r>
              <a:rPr dirty="0" sz="1950" spc="-110">
                <a:solidFill>
                  <a:srgbClr val="FFFF00"/>
                </a:solidFill>
              </a:rPr>
              <a:t> </a:t>
            </a:r>
            <a:r>
              <a:rPr dirty="0" sz="1950" spc="-80">
                <a:solidFill>
                  <a:srgbClr val="FFFF00"/>
                </a:solidFill>
              </a:rPr>
              <a:t>NỐI:</a:t>
            </a:r>
            <a:r>
              <a:rPr dirty="0" sz="1950" spc="-125">
                <a:solidFill>
                  <a:srgbClr val="FFFF00"/>
                </a:solidFill>
              </a:rPr>
              <a:t> </a:t>
            </a:r>
            <a:r>
              <a:rPr dirty="0" sz="1950" spc="75"/>
              <a:t>KHOA</a:t>
            </a:r>
            <a:r>
              <a:rPr dirty="0" sz="1950" spc="-130"/>
              <a:t> </a:t>
            </a:r>
            <a:r>
              <a:rPr dirty="0" sz="1950" spc="110"/>
              <a:t>HỌC</a:t>
            </a:r>
            <a:r>
              <a:rPr dirty="0" sz="1950" spc="-114"/>
              <a:t> </a:t>
            </a:r>
            <a:r>
              <a:rPr dirty="0" sz="1950"/>
              <a:t>&amp;</a:t>
            </a:r>
            <a:r>
              <a:rPr dirty="0" sz="1950" spc="-120"/>
              <a:t> </a:t>
            </a:r>
            <a:r>
              <a:rPr dirty="0" sz="1950" spc="110"/>
              <a:t>CÔNG</a:t>
            </a:r>
            <a:r>
              <a:rPr dirty="0" sz="1950" spc="-114"/>
              <a:t> </a:t>
            </a:r>
            <a:r>
              <a:rPr dirty="0" sz="1950" spc="-20"/>
              <a:t>NGHỆ</a:t>
            </a:r>
            <a:endParaRPr sz="1950"/>
          </a:p>
        </p:txBody>
      </p:sp>
      <p:sp>
        <p:nvSpPr>
          <p:cNvPr id="7" name="object 7" descr=""/>
          <p:cNvSpPr txBox="1"/>
          <p:nvPr/>
        </p:nvSpPr>
        <p:spPr>
          <a:xfrm>
            <a:off x="596878" y="2661897"/>
            <a:ext cx="4219575" cy="146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00025" marR="5080" indent="-187960">
              <a:lnSpc>
                <a:spcPct val="111900"/>
              </a:lnSpc>
              <a:spcBef>
                <a:spcPts val="90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300">
                <a:latin typeface="Microsoft Sans Serif"/>
                <a:cs typeface="Microsoft Sans Serif"/>
              </a:rPr>
              <a:t>Ban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hành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Nghị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quyết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đặc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thù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nhằm</a:t>
            </a:r>
            <a:r>
              <a:rPr dirty="0" sz="1300" spc="5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khuyến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khích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các </a:t>
            </a:r>
            <a:r>
              <a:rPr dirty="0" sz="1300" spc="-25">
                <a:latin typeface="Microsoft Sans Serif"/>
                <a:cs typeface="Microsoft Sans Serif"/>
              </a:rPr>
              <a:t>	</a:t>
            </a:r>
            <a:r>
              <a:rPr dirty="0" sz="1300" spc="55">
                <a:latin typeface="Microsoft Sans Serif"/>
                <a:cs typeface="Microsoft Sans Serif"/>
              </a:rPr>
              <a:t>tổ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chức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kinh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tế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đầu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70">
                <a:latin typeface="Microsoft Sans Serif"/>
                <a:cs typeface="Microsoft Sans Serif"/>
              </a:rPr>
              <a:t>tư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vào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hoạt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động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khoa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học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và </a:t>
            </a:r>
            <a:r>
              <a:rPr dirty="0" sz="1300" spc="-25">
                <a:latin typeface="Microsoft Sans Serif"/>
                <a:cs typeface="Microsoft Sans Serif"/>
              </a:rPr>
              <a:t>	</a:t>
            </a:r>
            <a:r>
              <a:rPr dirty="0" sz="1300">
                <a:latin typeface="Microsoft Sans Serif"/>
                <a:cs typeface="Microsoft Sans Serif"/>
              </a:rPr>
              <a:t>công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nghệ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trên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địa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bàn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tỉnh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Đồng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Tháp.</a:t>
            </a:r>
            <a:endParaRPr sz="1300">
              <a:latin typeface="Microsoft Sans Serif"/>
              <a:cs typeface="Microsoft Sans Serif"/>
            </a:endParaRPr>
          </a:p>
          <a:p>
            <a:pPr lvl="1" marL="381000" indent="-158750">
              <a:lnSpc>
                <a:spcPct val="100000"/>
              </a:lnSpc>
              <a:spcBef>
                <a:spcPts val="655"/>
              </a:spcBef>
              <a:buFont typeface="MingLiU_HKSCS-ExtB"/>
              <a:buChar char="⏵"/>
              <a:tabLst>
                <a:tab pos="381000" algn="l"/>
              </a:tabLst>
            </a:pPr>
            <a:r>
              <a:rPr dirty="0" sz="1150" spc="-50" i="1">
                <a:latin typeface="Arial"/>
                <a:cs typeface="Arial"/>
              </a:rPr>
              <a:t>Hỗ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-70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hoạt</a:t>
            </a:r>
            <a:r>
              <a:rPr dirty="0" sz="1150" spc="-50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động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phát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triển</a:t>
            </a:r>
            <a:r>
              <a:rPr dirty="0" sz="1150" spc="-60" i="1">
                <a:latin typeface="Arial"/>
                <a:cs typeface="Arial"/>
              </a:rPr>
              <a:t> </a:t>
            </a:r>
            <a:r>
              <a:rPr dirty="0" sz="1150" spc="-55" i="1">
                <a:latin typeface="Arial"/>
                <a:cs typeface="Arial"/>
              </a:rPr>
              <a:t>sở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hữu</a:t>
            </a:r>
            <a:r>
              <a:rPr dirty="0" sz="1150" spc="-5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trí</a:t>
            </a:r>
            <a:r>
              <a:rPr dirty="0" sz="1150" spc="-60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tuệ</a:t>
            </a:r>
            <a:endParaRPr sz="1150">
              <a:latin typeface="Arial"/>
              <a:cs typeface="Arial"/>
            </a:endParaRPr>
          </a:p>
          <a:p>
            <a:pPr lvl="1" marL="381000" indent="-158750">
              <a:lnSpc>
                <a:spcPct val="100000"/>
              </a:lnSpc>
              <a:spcBef>
                <a:spcPts val="645"/>
              </a:spcBef>
              <a:buFont typeface="MingLiU_HKSCS-ExtB"/>
              <a:buChar char="⏵"/>
              <a:tabLst>
                <a:tab pos="381000" algn="l"/>
              </a:tabLst>
            </a:pPr>
            <a:r>
              <a:rPr dirty="0" sz="1150" spc="-50" i="1">
                <a:latin typeface="Arial"/>
                <a:cs typeface="Arial"/>
              </a:rPr>
              <a:t>Hỗ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-65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hoạt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động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đổi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60" i="1">
                <a:latin typeface="Arial"/>
                <a:cs typeface="Arial"/>
              </a:rPr>
              <a:t>mới,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chuyển </a:t>
            </a:r>
            <a:r>
              <a:rPr dirty="0" sz="1150" spc="-20" i="1">
                <a:latin typeface="Arial"/>
                <a:cs typeface="Arial"/>
              </a:rPr>
              <a:t>giao</a:t>
            </a:r>
            <a:r>
              <a:rPr dirty="0" sz="1150" spc="-50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công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nghệ</a:t>
            </a:r>
            <a:endParaRPr sz="1150">
              <a:latin typeface="Arial"/>
              <a:cs typeface="Arial"/>
            </a:endParaRPr>
          </a:p>
          <a:p>
            <a:pPr lvl="1" marL="381000" indent="-158750">
              <a:lnSpc>
                <a:spcPct val="100000"/>
              </a:lnSpc>
              <a:spcBef>
                <a:spcPts val="635"/>
              </a:spcBef>
              <a:buFont typeface="MingLiU_HKSCS-ExtB"/>
              <a:buChar char="⏵"/>
              <a:tabLst>
                <a:tab pos="381000" algn="l"/>
              </a:tabLst>
            </a:pPr>
            <a:r>
              <a:rPr dirty="0" sz="1150" spc="-50" i="1">
                <a:latin typeface="Arial"/>
                <a:cs typeface="Arial"/>
              </a:rPr>
              <a:t>Hỗ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các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hoạt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động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spc="-45" i="1">
                <a:latin typeface="Arial"/>
                <a:cs typeface="Arial"/>
              </a:rPr>
              <a:t>về </a:t>
            </a:r>
            <a:r>
              <a:rPr dirty="0" sz="1150" i="1">
                <a:latin typeface="Arial"/>
                <a:cs typeface="Arial"/>
              </a:rPr>
              <a:t>tiêu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spc="-50" i="1">
                <a:latin typeface="Arial"/>
                <a:cs typeface="Arial"/>
              </a:rPr>
              <a:t>chuẩn,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đo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50" i="1">
                <a:latin typeface="Arial"/>
                <a:cs typeface="Arial"/>
              </a:rPr>
              <a:t>lường,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chất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lượng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01039" y="4303776"/>
            <a:ext cx="3679190" cy="2135505"/>
            <a:chOff x="701039" y="4303776"/>
            <a:chExt cx="3679190" cy="213550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191" y="4376927"/>
              <a:ext cx="3532631" cy="198881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01039" y="4303776"/>
              <a:ext cx="3679190" cy="2135505"/>
            </a:xfrm>
            <a:custGeom>
              <a:avLst/>
              <a:gdLst/>
              <a:ahLst/>
              <a:cxnLst/>
              <a:rect l="l" t="t" r="r" b="b"/>
              <a:pathLst>
                <a:path w="3679190" h="2135504">
                  <a:moveTo>
                    <a:pt x="3276600" y="2135124"/>
                  </a:moveTo>
                  <a:lnTo>
                    <a:pt x="0" y="2135124"/>
                  </a:lnTo>
                  <a:lnTo>
                    <a:pt x="0" y="402336"/>
                  </a:lnTo>
                  <a:lnTo>
                    <a:pt x="1524" y="364236"/>
                  </a:lnTo>
                  <a:lnTo>
                    <a:pt x="9144" y="323087"/>
                  </a:lnTo>
                  <a:lnTo>
                    <a:pt x="18288" y="284988"/>
                  </a:lnTo>
                  <a:lnTo>
                    <a:pt x="32004" y="246888"/>
                  </a:lnTo>
                  <a:lnTo>
                    <a:pt x="48768" y="211836"/>
                  </a:lnTo>
                  <a:lnTo>
                    <a:pt x="70104" y="178307"/>
                  </a:lnTo>
                  <a:lnTo>
                    <a:pt x="92964" y="147828"/>
                  </a:lnTo>
                  <a:lnTo>
                    <a:pt x="118872" y="118872"/>
                  </a:lnTo>
                  <a:lnTo>
                    <a:pt x="147828" y="92964"/>
                  </a:lnTo>
                  <a:lnTo>
                    <a:pt x="178308" y="68580"/>
                  </a:lnTo>
                  <a:lnTo>
                    <a:pt x="211836" y="48768"/>
                  </a:lnTo>
                  <a:lnTo>
                    <a:pt x="246888" y="32004"/>
                  </a:lnTo>
                  <a:lnTo>
                    <a:pt x="284988" y="18288"/>
                  </a:lnTo>
                  <a:lnTo>
                    <a:pt x="323088" y="7620"/>
                  </a:lnTo>
                  <a:lnTo>
                    <a:pt x="364236" y="1524"/>
                  </a:lnTo>
                  <a:lnTo>
                    <a:pt x="403860" y="0"/>
                  </a:lnTo>
                  <a:lnTo>
                    <a:pt x="3678936" y="0"/>
                  </a:lnTo>
                  <a:lnTo>
                    <a:pt x="3678936" y="36576"/>
                  </a:lnTo>
                  <a:lnTo>
                    <a:pt x="3605784" y="36576"/>
                  </a:lnTo>
                  <a:lnTo>
                    <a:pt x="3605784" y="73152"/>
                  </a:lnTo>
                  <a:lnTo>
                    <a:pt x="405384" y="73152"/>
                  </a:lnTo>
                  <a:lnTo>
                    <a:pt x="368808" y="74676"/>
                  </a:lnTo>
                  <a:lnTo>
                    <a:pt x="373380" y="74676"/>
                  </a:lnTo>
                  <a:lnTo>
                    <a:pt x="345948" y="79248"/>
                  </a:lnTo>
                  <a:lnTo>
                    <a:pt x="339852" y="79248"/>
                  </a:lnTo>
                  <a:lnTo>
                    <a:pt x="310642" y="86868"/>
                  </a:lnTo>
                  <a:lnTo>
                    <a:pt x="307848" y="86868"/>
                  </a:lnTo>
                  <a:lnTo>
                    <a:pt x="278045" y="99060"/>
                  </a:lnTo>
                  <a:lnTo>
                    <a:pt x="277368" y="99060"/>
                  </a:lnTo>
                  <a:lnTo>
                    <a:pt x="248564" y="112776"/>
                  </a:lnTo>
                  <a:lnTo>
                    <a:pt x="248412" y="112776"/>
                  </a:lnTo>
                  <a:lnTo>
                    <a:pt x="245364" y="114300"/>
                  </a:lnTo>
                  <a:lnTo>
                    <a:pt x="245872" y="114300"/>
                  </a:lnTo>
                  <a:lnTo>
                    <a:pt x="217932" y="131064"/>
                  </a:lnTo>
                  <a:lnTo>
                    <a:pt x="218752" y="131064"/>
                  </a:lnTo>
                  <a:lnTo>
                    <a:pt x="192024" y="149352"/>
                  </a:lnTo>
                  <a:lnTo>
                    <a:pt x="193452" y="149352"/>
                  </a:lnTo>
                  <a:lnTo>
                    <a:pt x="172402" y="169164"/>
                  </a:lnTo>
                  <a:lnTo>
                    <a:pt x="172212" y="169164"/>
                  </a:lnTo>
                  <a:lnTo>
                    <a:pt x="169164" y="172212"/>
                  </a:lnTo>
                  <a:lnTo>
                    <a:pt x="169343" y="172212"/>
                  </a:lnTo>
                  <a:lnTo>
                    <a:pt x="147828" y="195072"/>
                  </a:lnTo>
                  <a:lnTo>
                    <a:pt x="148630" y="195072"/>
                  </a:lnTo>
                  <a:lnTo>
                    <a:pt x="131785" y="217931"/>
                  </a:lnTo>
                  <a:lnTo>
                    <a:pt x="131064" y="217931"/>
                  </a:lnTo>
                  <a:lnTo>
                    <a:pt x="114604" y="245364"/>
                  </a:lnTo>
                  <a:lnTo>
                    <a:pt x="114300" y="245364"/>
                  </a:lnTo>
                  <a:lnTo>
                    <a:pt x="112776" y="248412"/>
                  </a:lnTo>
                  <a:lnTo>
                    <a:pt x="99060" y="277368"/>
                  </a:lnTo>
                  <a:lnTo>
                    <a:pt x="99475" y="277368"/>
                  </a:lnTo>
                  <a:lnTo>
                    <a:pt x="89500" y="304800"/>
                  </a:lnTo>
                  <a:lnTo>
                    <a:pt x="88392" y="304800"/>
                  </a:lnTo>
                  <a:lnTo>
                    <a:pt x="81434" y="336804"/>
                  </a:lnTo>
                  <a:lnTo>
                    <a:pt x="80772" y="336804"/>
                  </a:lnTo>
                  <a:lnTo>
                    <a:pt x="75438" y="368808"/>
                  </a:lnTo>
                  <a:lnTo>
                    <a:pt x="74676" y="368808"/>
                  </a:lnTo>
                  <a:lnTo>
                    <a:pt x="73279" y="402336"/>
                  </a:lnTo>
                  <a:lnTo>
                    <a:pt x="73152" y="403860"/>
                  </a:lnTo>
                  <a:lnTo>
                    <a:pt x="73152" y="2060448"/>
                  </a:lnTo>
                  <a:lnTo>
                    <a:pt x="36576" y="2060448"/>
                  </a:lnTo>
                  <a:lnTo>
                    <a:pt x="73152" y="2098548"/>
                  </a:lnTo>
                  <a:lnTo>
                    <a:pt x="3442023" y="2098548"/>
                  </a:lnTo>
                  <a:lnTo>
                    <a:pt x="3432048" y="2103120"/>
                  </a:lnTo>
                  <a:lnTo>
                    <a:pt x="3395471" y="2116836"/>
                  </a:lnTo>
                  <a:lnTo>
                    <a:pt x="3355848" y="2125980"/>
                  </a:lnTo>
                  <a:lnTo>
                    <a:pt x="3316224" y="2132076"/>
                  </a:lnTo>
                  <a:lnTo>
                    <a:pt x="3276600" y="2135124"/>
                  </a:lnTo>
                  <a:close/>
                </a:path>
                <a:path w="3679190" h="2135504">
                  <a:moveTo>
                    <a:pt x="3678936" y="1731264"/>
                  </a:moveTo>
                  <a:lnTo>
                    <a:pt x="3605784" y="1731264"/>
                  </a:lnTo>
                  <a:lnTo>
                    <a:pt x="3605784" y="36576"/>
                  </a:lnTo>
                  <a:lnTo>
                    <a:pt x="3642360" y="73152"/>
                  </a:lnTo>
                  <a:lnTo>
                    <a:pt x="3678936" y="73152"/>
                  </a:lnTo>
                  <a:lnTo>
                    <a:pt x="3678936" y="1731264"/>
                  </a:lnTo>
                  <a:close/>
                </a:path>
                <a:path w="3679190" h="2135504">
                  <a:moveTo>
                    <a:pt x="3678936" y="73152"/>
                  </a:moveTo>
                  <a:lnTo>
                    <a:pt x="3642360" y="73152"/>
                  </a:lnTo>
                  <a:lnTo>
                    <a:pt x="3605784" y="36576"/>
                  </a:lnTo>
                  <a:lnTo>
                    <a:pt x="3678936" y="36576"/>
                  </a:lnTo>
                  <a:lnTo>
                    <a:pt x="3678936" y="73152"/>
                  </a:lnTo>
                  <a:close/>
                </a:path>
                <a:path w="3679190" h="2135504">
                  <a:moveTo>
                    <a:pt x="336804" y="80772"/>
                  </a:moveTo>
                  <a:lnTo>
                    <a:pt x="339852" y="79248"/>
                  </a:lnTo>
                  <a:lnTo>
                    <a:pt x="345948" y="79248"/>
                  </a:lnTo>
                  <a:lnTo>
                    <a:pt x="336804" y="80772"/>
                  </a:lnTo>
                  <a:close/>
                </a:path>
                <a:path w="3679190" h="2135504">
                  <a:moveTo>
                    <a:pt x="304800" y="88392"/>
                  </a:moveTo>
                  <a:lnTo>
                    <a:pt x="307848" y="86868"/>
                  </a:lnTo>
                  <a:lnTo>
                    <a:pt x="310642" y="86868"/>
                  </a:lnTo>
                  <a:lnTo>
                    <a:pt x="304800" y="88392"/>
                  </a:lnTo>
                  <a:close/>
                </a:path>
                <a:path w="3679190" h="2135504">
                  <a:moveTo>
                    <a:pt x="274320" y="100584"/>
                  </a:moveTo>
                  <a:lnTo>
                    <a:pt x="277368" y="99060"/>
                  </a:lnTo>
                  <a:lnTo>
                    <a:pt x="278045" y="99060"/>
                  </a:lnTo>
                  <a:lnTo>
                    <a:pt x="274320" y="100584"/>
                  </a:lnTo>
                  <a:close/>
                </a:path>
                <a:path w="3679190" h="2135504">
                  <a:moveTo>
                    <a:pt x="245364" y="114300"/>
                  </a:moveTo>
                  <a:lnTo>
                    <a:pt x="248412" y="112776"/>
                  </a:lnTo>
                  <a:lnTo>
                    <a:pt x="247825" y="113127"/>
                  </a:lnTo>
                  <a:lnTo>
                    <a:pt x="245364" y="114300"/>
                  </a:lnTo>
                  <a:close/>
                </a:path>
                <a:path w="3679190" h="2135504">
                  <a:moveTo>
                    <a:pt x="247825" y="113127"/>
                  </a:moveTo>
                  <a:lnTo>
                    <a:pt x="248412" y="112776"/>
                  </a:lnTo>
                  <a:lnTo>
                    <a:pt x="248564" y="112776"/>
                  </a:lnTo>
                  <a:lnTo>
                    <a:pt x="247825" y="113127"/>
                  </a:lnTo>
                  <a:close/>
                </a:path>
                <a:path w="3679190" h="2135504">
                  <a:moveTo>
                    <a:pt x="245872" y="114300"/>
                  </a:moveTo>
                  <a:lnTo>
                    <a:pt x="245364" y="114300"/>
                  </a:lnTo>
                  <a:lnTo>
                    <a:pt x="247825" y="113127"/>
                  </a:lnTo>
                  <a:lnTo>
                    <a:pt x="245872" y="114300"/>
                  </a:lnTo>
                  <a:close/>
                </a:path>
                <a:path w="3679190" h="2135504">
                  <a:moveTo>
                    <a:pt x="218752" y="131064"/>
                  </a:moveTo>
                  <a:lnTo>
                    <a:pt x="217932" y="131064"/>
                  </a:lnTo>
                  <a:lnTo>
                    <a:pt x="220980" y="129540"/>
                  </a:lnTo>
                  <a:lnTo>
                    <a:pt x="218752" y="131064"/>
                  </a:lnTo>
                  <a:close/>
                </a:path>
                <a:path w="3679190" h="2135504">
                  <a:moveTo>
                    <a:pt x="193452" y="149352"/>
                  </a:moveTo>
                  <a:lnTo>
                    <a:pt x="192024" y="149352"/>
                  </a:lnTo>
                  <a:lnTo>
                    <a:pt x="195072" y="147828"/>
                  </a:lnTo>
                  <a:lnTo>
                    <a:pt x="193452" y="149352"/>
                  </a:lnTo>
                  <a:close/>
                </a:path>
                <a:path w="3679190" h="2135504">
                  <a:moveTo>
                    <a:pt x="169164" y="172212"/>
                  </a:moveTo>
                  <a:lnTo>
                    <a:pt x="172212" y="169164"/>
                  </a:lnTo>
                  <a:lnTo>
                    <a:pt x="170734" y="170734"/>
                  </a:lnTo>
                  <a:lnTo>
                    <a:pt x="169164" y="172212"/>
                  </a:lnTo>
                  <a:close/>
                </a:path>
                <a:path w="3679190" h="2135504">
                  <a:moveTo>
                    <a:pt x="170734" y="170734"/>
                  </a:moveTo>
                  <a:lnTo>
                    <a:pt x="172212" y="169164"/>
                  </a:lnTo>
                  <a:lnTo>
                    <a:pt x="172402" y="169164"/>
                  </a:lnTo>
                  <a:lnTo>
                    <a:pt x="170734" y="170734"/>
                  </a:lnTo>
                  <a:close/>
                </a:path>
                <a:path w="3679190" h="2135504">
                  <a:moveTo>
                    <a:pt x="169343" y="172212"/>
                  </a:moveTo>
                  <a:lnTo>
                    <a:pt x="169164" y="172212"/>
                  </a:lnTo>
                  <a:lnTo>
                    <a:pt x="170734" y="170734"/>
                  </a:lnTo>
                  <a:lnTo>
                    <a:pt x="169343" y="172212"/>
                  </a:lnTo>
                  <a:close/>
                </a:path>
                <a:path w="3679190" h="2135504">
                  <a:moveTo>
                    <a:pt x="148630" y="195072"/>
                  </a:moveTo>
                  <a:lnTo>
                    <a:pt x="147828" y="195072"/>
                  </a:lnTo>
                  <a:lnTo>
                    <a:pt x="150876" y="192024"/>
                  </a:lnTo>
                  <a:lnTo>
                    <a:pt x="148630" y="195072"/>
                  </a:lnTo>
                  <a:close/>
                </a:path>
                <a:path w="3679190" h="2135504">
                  <a:moveTo>
                    <a:pt x="129540" y="220980"/>
                  </a:moveTo>
                  <a:lnTo>
                    <a:pt x="131064" y="217931"/>
                  </a:lnTo>
                  <a:lnTo>
                    <a:pt x="131785" y="217931"/>
                  </a:lnTo>
                  <a:lnTo>
                    <a:pt x="129540" y="220980"/>
                  </a:lnTo>
                  <a:close/>
                </a:path>
                <a:path w="3679190" h="2135504">
                  <a:moveTo>
                    <a:pt x="112776" y="248412"/>
                  </a:moveTo>
                  <a:lnTo>
                    <a:pt x="114300" y="245364"/>
                  </a:lnTo>
                  <a:lnTo>
                    <a:pt x="113127" y="247825"/>
                  </a:lnTo>
                  <a:lnTo>
                    <a:pt x="112776" y="248412"/>
                  </a:lnTo>
                  <a:close/>
                </a:path>
                <a:path w="3679190" h="2135504">
                  <a:moveTo>
                    <a:pt x="113127" y="247825"/>
                  </a:moveTo>
                  <a:lnTo>
                    <a:pt x="114300" y="245364"/>
                  </a:lnTo>
                  <a:lnTo>
                    <a:pt x="114604" y="245364"/>
                  </a:lnTo>
                  <a:lnTo>
                    <a:pt x="113127" y="247825"/>
                  </a:lnTo>
                  <a:close/>
                </a:path>
                <a:path w="3679190" h="2135504">
                  <a:moveTo>
                    <a:pt x="112848" y="248412"/>
                  </a:moveTo>
                  <a:lnTo>
                    <a:pt x="113127" y="247825"/>
                  </a:lnTo>
                  <a:lnTo>
                    <a:pt x="112848" y="248412"/>
                  </a:lnTo>
                  <a:close/>
                </a:path>
                <a:path w="3679190" h="2135504">
                  <a:moveTo>
                    <a:pt x="99475" y="277368"/>
                  </a:moveTo>
                  <a:lnTo>
                    <a:pt x="99060" y="277368"/>
                  </a:lnTo>
                  <a:lnTo>
                    <a:pt x="100584" y="274319"/>
                  </a:lnTo>
                  <a:lnTo>
                    <a:pt x="99475" y="277368"/>
                  </a:lnTo>
                  <a:close/>
                </a:path>
                <a:path w="3679190" h="2135504">
                  <a:moveTo>
                    <a:pt x="88392" y="307848"/>
                  </a:moveTo>
                  <a:lnTo>
                    <a:pt x="88392" y="304800"/>
                  </a:lnTo>
                  <a:lnTo>
                    <a:pt x="89500" y="304800"/>
                  </a:lnTo>
                  <a:lnTo>
                    <a:pt x="88392" y="307848"/>
                  </a:lnTo>
                  <a:close/>
                </a:path>
                <a:path w="3679190" h="2135504">
                  <a:moveTo>
                    <a:pt x="80772" y="339852"/>
                  </a:moveTo>
                  <a:lnTo>
                    <a:pt x="80772" y="336804"/>
                  </a:lnTo>
                  <a:lnTo>
                    <a:pt x="81434" y="336804"/>
                  </a:lnTo>
                  <a:lnTo>
                    <a:pt x="80772" y="339852"/>
                  </a:lnTo>
                  <a:close/>
                </a:path>
                <a:path w="3679190" h="2135504">
                  <a:moveTo>
                    <a:pt x="74676" y="373380"/>
                  </a:moveTo>
                  <a:lnTo>
                    <a:pt x="74676" y="368808"/>
                  </a:lnTo>
                  <a:lnTo>
                    <a:pt x="75438" y="368808"/>
                  </a:lnTo>
                  <a:lnTo>
                    <a:pt x="74676" y="373380"/>
                  </a:lnTo>
                  <a:close/>
                </a:path>
                <a:path w="3679190" h="2135504">
                  <a:moveTo>
                    <a:pt x="73152" y="405384"/>
                  </a:moveTo>
                  <a:lnTo>
                    <a:pt x="73152" y="403860"/>
                  </a:lnTo>
                  <a:lnTo>
                    <a:pt x="73152" y="405384"/>
                  </a:lnTo>
                  <a:close/>
                </a:path>
                <a:path w="3679190" h="2135504">
                  <a:moveTo>
                    <a:pt x="3677587" y="1766316"/>
                  </a:moveTo>
                  <a:lnTo>
                    <a:pt x="3604260" y="1766316"/>
                  </a:lnTo>
                  <a:lnTo>
                    <a:pt x="3605784" y="1729740"/>
                  </a:lnTo>
                  <a:lnTo>
                    <a:pt x="3605784" y="1731264"/>
                  </a:lnTo>
                  <a:lnTo>
                    <a:pt x="3678936" y="1731264"/>
                  </a:lnTo>
                  <a:lnTo>
                    <a:pt x="3677587" y="1766316"/>
                  </a:lnTo>
                  <a:close/>
                </a:path>
                <a:path w="3679190" h="2135504">
                  <a:moveTo>
                    <a:pt x="3598163" y="1798320"/>
                  </a:moveTo>
                  <a:lnTo>
                    <a:pt x="3604260" y="1761744"/>
                  </a:lnTo>
                  <a:lnTo>
                    <a:pt x="3604260" y="1766316"/>
                  </a:lnTo>
                  <a:lnTo>
                    <a:pt x="3677587" y="1766316"/>
                  </a:lnTo>
                  <a:lnTo>
                    <a:pt x="3677412" y="1770888"/>
                  </a:lnTo>
                  <a:lnTo>
                    <a:pt x="3673799" y="1795272"/>
                  </a:lnTo>
                  <a:lnTo>
                    <a:pt x="3599688" y="1795272"/>
                  </a:lnTo>
                  <a:lnTo>
                    <a:pt x="3598163" y="1798320"/>
                  </a:lnTo>
                  <a:close/>
                </a:path>
                <a:path w="3679190" h="2135504">
                  <a:moveTo>
                    <a:pt x="3590544" y="1830324"/>
                  </a:moveTo>
                  <a:lnTo>
                    <a:pt x="3599688" y="1795272"/>
                  </a:lnTo>
                  <a:lnTo>
                    <a:pt x="3673799" y="1795272"/>
                  </a:lnTo>
                  <a:lnTo>
                    <a:pt x="3671316" y="1812036"/>
                  </a:lnTo>
                  <a:lnTo>
                    <a:pt x="3667049" y="1827276"/>
                  </a:lnTo>
                  <a:lnTo>
                    <a:pt x="3592068" y="1827276"/>
                  </a:lnTo>
                  <a:lnTo>
                    <a:pt x="3590544" y="1830324"/>
                  </a:lnTo>
                  <a:close/>
                </a:path>
                <a:path w="3679190" h="2135504">
                  <a:moveTo>
                    <a:pt x="3580040" y="1860350"/>
                  </a:moveTo>
                  <a:lnTo>
                    <a:pt x="3592068" y="1827276"/>
                  </a:lnTo>
                  <a:lnTo>
                    <a:pt x="3667049" y="1827276"/>
                  </a:lnTo>
                  <a:lnTo>
                    <a:pt x="3660648" y="1850136"/>
                  </a:lnTo>
                  <a:lnTo>
                    <a:pt x="3657905" y="1857755"/>
                  </a:lnTo>
                  <a:lnTo>
                    <a:pt x="3581400" y="1857755"/>
                  </a:lnTo>
                  <a:lnTo>
                    <a:pt x="3580040" y="1860350"/>
                  </a:lnTo>
                  <a:close/>
                </a:path>
                <a:path w="3679190" h="2135504">
                  <a:moveTo>
                    <a:pt x="3579876" y="1860804"/>
                  </a:moveTo>
                  <a:lnTo>
                    <a:pt x="3580040" y="1860350"/>
                  </a:lnTo>
                  <a:lnTo>
                    <a:pt x="3581400" y="1857755"/>
                  </a:lnTo>
                  <a:lnTo>
                    <a:pt x="3579876" y="1860804"/>
                  </a:lnTo>
                  <a:close/>
                </a:path>
                <a:path w="3679190" h="2135504">
                  <a:moveTo>
                    <a:pt x="3656807" y="1860804"/>
                  </a:moveTo>
                  <a:lnTo>
                    <a:pt x="3579876" y="1860804"/>
                  </a:lnTo>
                  <a:lnTo>
                    <a:pt x="3581400" y="1857755"/>
                  </a:lnTo>
                  <a:lnTo>
                    <a:pt x="3657905" y="1857755"/>
                  </a:lnTo>
                  <a:lnTo>
                    <a:pt x="3656807" y="1860804"/>
                  </a:lnTo>
                  <a:close/>
                </a:path>
                <a:path w="3679190" h="2135504">
                  <a:moveTo>
                    <a:pt x="3564636" y="1889759"/>
                  </a:moveTo>
                  <a:lnTo>
                    <a:pt x="3580040" y="1860350"/>
                  </a:lnTo>
                  <a:lnTo>
                    <a:pt x="3579876" y="1860804"/>
                  </a:lnTo>
                  <a:lnTo>
                    <a:pt x="3656807" y="1860804"/>
                  </a:lnTo>
                  <a:lnTo>
                    <a:pt x="3647480" y="1886712"/>
                  </a:lnTo>
                  <a:lnTo>
                    <a:pt x="3567684" y="1886712"/>
                  </a:lnTo>
                  <a:lnTo>
                    <a:pt x="3564636" y="1889759"/>
                  </a:lnTo>
                  <a:close/>
                </a:path>
                <a:path w="3679190" h="2135504">
                  <a:moveTo>
                    <a:pt x="3547872" y="1917192"/>
                  </a:moveTo>
                  <a:lnTo>
                    <a:pt x="3567684" y="1886712"/>
                  </a:lnTo>
                  <a:lnTo>
                    <a:pt x="3647480" y="1886712"/>
                  </a:lnTo>
                  <a:lnTo>
                    <a:pt x="3646932" y="1888236"/>
                  </a:lnTo>
                  <a:lnTo>
                    <a:pt x="3634541" y="1914144"/>
                  </a:lnTo>
                  <a:lnTo>
                    <a:pt x="3550920" y="1914144"/>
                  </a:lnTo>
                  <a:lnTo>
                    <a:pt x="3547872" y="1917192"/>
                  </a:lnTo>
                  <a:close/>
                </a:path>
                <a:path w="3679190" h="2135504">
                  <a:moveTo>
                    <a:pt x="3529584" y="1941576"/>
                  </a:moveTo>
                  <a:lnTo>
                    <a:pt x="3550920" y="1914144"/>
                  </a:lnTo>
                  <a:lnTo>
                    <a:pt x="3634541" y="1914144"/>
                  </a:lnTo>
                  <a:lnTo>
                    <a:pt x="3630168" y="1923288"/>
                  </a:lnTo>
                  <a:lnTo>
                    <a:pt x="3620262" y="1940051"/>
                  </a:lnTo>
                  <a:lnTo>
                    <a:pt x="3531108" y="1940051"/>
                  </a:lnTo>
                  <a:lnTo>
                    <a:pt x="3529584" y="1941576"/>
                  </a:lnTo>
                  <a:close/>
                </a:path>
                <a:path w="3679190" h="2135504">
                  <a:moveTo>
                    <a:pt x="3603498" y="1965960"/>
                  </a:moveTo>
                  <a:lnTo>
                    <a:pt x="3508248" y="1965960"/>
                  </a:lnTo>
                  <a:lnTo>
                    <a:pt x="3531108" y="1940051"/>
                  </a:lnTo>
                  <a:lnTo>
                    <a:pt x="3620262" y="1940051"/>
                  </a:lnTo>
                  <a:lnTo>
                    <a:pt x="3610356" y="1956816"/>
                  </a:lnTo>
                  <a:lnTo>
                    <a:pt x="3603498" y="1965960"/>
                  </a:lnTo>
                  <a:close/>
                </a:path>
                <a:path w="3679190" h="2135504">
                  <a:moveTo>
                    <a:pt x="3587496" y="1987296"/>
                  </a:moveTo>
                  <a:lnTo>
                    <a:pt x="3483863" y="1987296"/>
                  </a:lnTo>
                  <a:lnTo>
                    <a:pt x="3509771" y="1962912"/>
                  </a:lnTo>
                  <a:lnTo>
                    <a:pt x="3508248" y="1965960"/>
                  </a:lnTo>
                  <a:lnTo>
                    <a:pt x="3603498" y="1965960"/>
                  </a:lnTo>
                  <a:lnTo>
                    <a:pt x="3587496" y="1987296"/>
                  </a:lnTo>
                  <a:close/>
                </a:path>
                <a:path w="3679190" h="2135504">
                  <a:moveTo>
                    <a:pt x="3457956" y="2005584"/>
                  </a:moveTo>
                  <a:lnTo>
                    <a:pt x="3486912" y="1984248"/>
                  </a:lnTo>
                  <a:lnTo>
                    <a:pt x="3483863" y="1987296"/>
                  </a:lnTo>
                  <a:lnTo>
                    <a:pt x="3587496" y="1987296"/>
                  </a:lnTo>
                  <a:lnTo>
                    <a:pt x="3572496" y="2004060"/>
                  </a:lnTo>
                  <a:lnTo>
                    <a:pt x="3461004" y="2004060"/>
                  </a:lnTo>
                  <a:lnTo>
                    <a:pt x="3457956" y="2005584"/>
                  </a:lnTo>
                  <a:close/>
                </a:path>
                <a:path w="3679190" h="2135504">
                  <a:moveTo>
                    <a:pt x="3430524" y="2022348"/>
                  </a:moveTo>
                  <a:lnTo>
                    <a:pt x="3461004" y="2004060"/>
                  </a:lnTo>
                  <a:lnTo>
                    <a:pt x="3572496" y="2004060"/>
                  </a:lnTo>
                  <a:lnTo>
                    <a:pt x="3561588" y="2016251"/>
                  </a:lnTo>
                  <a:lnTo>
                    <a:pt x="3556478" y="2020824"/>
                  </a:lnTo>
                  <a:lnTo>
                    <a:pt x="3435096" y="2020824"/>
                  </a:lnTo>
                  <a:lnTo>
                    <a:pt x="3430524" y="2022348"/>
                  </a:lnTo>
                  <a:close/>
                </a:path>
                <a:path w="3679190" h="2135504">
                  <a:moveTo>
                    <a:pt x="3539445" y="2036064"/>
                  </a:moveTo>
                  <a:lnTo>
                    <a:pt x="3401568" y="2036064"/>
                  </a:lnTo>
                  <a:lnTo>
                    <a:pt x="3435096" y="2020824"/>
                  </a:lnTo>
                  <a:lnTo>
                    <a:pt x="3556478" y="2020824"/>
                  </a:lnTo>
                  <a:lnTo>
                    <a:pt x="3539445" y="2036064"/>
                  </a:lnTo>
                  <a:close/>
                </a:path>
                <a:path w="3679190" h="2135504">
                  <a:moveTo>
                    <a:pt x="3507028" y="2060448"/>
                  </a:moveTo>
                  <a:lnTo>
                    <a:pt x="3307080" y="2060448"/>
                  </a:lnTo>
                  <a:lnTo>
                    <a:pt x="3343656" y="2054351"/>
                  </a:lnTo>
                  <a:lnTo>
                    <a:pt x="3340608" y="2054351"/>
                  </a:lnTo>
                  <a:lnTo>
                    <a:pt x="3375660" y="2046732"/>
                  </a:lnTo>
                  <a:lnTo>
                    <a:pt x="3371088" y="2046732"/>
                  </a:lnTo>
                  <a:lnTo>
                    <a:pt x="3404616" y="2034540"/>
                  </a:lnTo>
                  <a:lnTo>
                    <a:pt x="3401568" y="2036064"/>
                  </a:lnTo>
                  <a:lnTo>
                    <a:pt x="3539445" y="2036064"/>
                  </a:lnTo>
                  <a:lnTo>
                    <a:pt x="3532632" y="2042160"/>
                  </a:lnTo>
                  <a:lnTo>
                    <a:pt x="3507028" y="2060448"/>
                  </a:lnTo>
                  <a:close/>
                </a:path>
                <a:path w="3679190" h="2135504">
                  <a:moveTo>
                    <a:pt x="3504895" y="2061972"/>
                  </a:moveTo>
                  <a:lnTo>
                    <a:pt x="3273552" y="2061972"/>
                  </a:lnTo>
                  <a:lnTo>
                    <a:pt x="3310128" y="2058924"/>
                  </a:lnTo>
                  <a:lnTo>
                    <a:pt x="3307080" y="2060448"/>
                  </a:lnTo>
                  <a:lnTo>
                    <a:pt x="3507028" y="2060448"/>
                  </a:lnTo>
                  <a:lnTo>
                    <a:pt x="3504895" y="2061972"/>
                  </a:lnTo>
                  <a:close/>
                </a:path>
                <a:path w="3679190" h="2135504">
                  <a:moveTo>
                    <a:pt x="73152" y="2098548"/>
                  </a:moveTo>
                  <a:lnTo>
                    <a:pt x="36576" y="2060448"/>
                  </a:lnTo>
                  <a:lnTo>
                    <a:pt x="73152" y="2060448"/>
                  </a:lnTo>
                  <a:lnTo>
                    <a:pt x="73152" y="2098548"/>
                  </a:lnTo>
                  <a:close/>
                </a:path>
                <a:path w="3679190" h="2135504">
                  <a:moveTo>
                    <a:pt x="3442023" y="2098548"/>
                  </a:moveTo>
                  <a:lnTo>
                    <a:pt x="73152" y="2098548"/>
                  </a:lnTo>
                  <a:lnTo>
                    <a:pt x="73152" y="2060448"/>
                  </a:lnTo>
                  <a:lnTo>
                    <a:pt x="3275076" y="2060448"/>
                  </a:lnTo>
                  <a:lnTo>
                    <a:pt x="3273552" y="2061972"/>
                  </a:lnTo>
                  <a:lnTo>
                    <a:pt x="3504895" y="2061972"/>
                  </a:lnTo>
                  <a:lnTo>
                    <a:pt x="3500628" y="2065020"/>
                  </a:lnTo>
                  <a:lnTo>
                    <a:pt x="3468624" y="2086355"/>
                  </a:lnTo>
                  <a:lnTo>
                    <a:pt x="3442023" y="2098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191" y="4376927"/>
              <a:ext cx="3532631" cy="198881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01039" y="4303776"/>
              <a:ext cx="3679190" cy="2135505"/>
            </a:xfrm>
            <a:custGeom>
              <a:avLst/>
              <a:gdLst/>
              <a:ahLst/>
              <a:cxnLst/>
              <a:rect l="l" t="t" r="r" b="b"/>
              <a:pathLst>
                <a:path w="3679190" h="2135504">
                  <a:moveTo>
                    <a:pt x="3276600" y="2135124"/>
                  </a:moveTo>
                  <a:lnTo>
                    <a:pt x="0" y="2135124"/>
                  </a:lnTo>
                  <a:lnTo>
                    <a:pt x="0" y="402336"/>
                  </a:lnTo>
                  <a:lnTo>
                    <a:pt x="1524" y="364236"/>
                  </a:lnTo>
                  <a:lnTo>
                    <a:pt x="9144" y="323087"/>
                  </a:lnTo>
                  <a:lnTo>
                    <a:pt x="18288" y="284988"/>
                  </a:lnTo>
                  <a:lnTo>
                    <a:pt x="32004" y="246888"/>
                  </a:lnTo>
                  <a:lnTo>
                    <a:pt x="48768" y="211836"/>
                  </a:lnTo>
                  <a:lnTo>
                    <a:pt x="70104" y="178307"/>
                  </a:lnTo>
                  <a:lnTo>
                    <a:pt x="92964" y="147828"/>
                  </a:lnTo>
                  <a:lnTo>
                    <a:pt x="118872" y="118872"/>
                  </a:lnTo>
                  <a:lnTo>
                    <a:pt x="147828" y="92964"/>
                  </a:lnTo>
                  <a:lnTo>
                    <a:pt x="178308" y="68580"/>
                  </a:lnTo>
                  <a:lnTo>
                    <a:pt x="211836" y="48768"/>
                  </a:lnTo>
                  <a:lnTo>
                    <a:pt x="246888" y="32004"/>
                  </a:lnTo>
                  <a:lnTo>
                    <a:pt x="284988" y="18288"/>
                  </a:lnTo>
                  <a:lnTo>
                    <a:pt x="323088" y="7620"/>
                  </a:lnTo>
                  <a:lnTo>
                    <a:pt x="364236" y="1524"/>
                  </a:lnTo>
                  <a:lnTo>
                    <a:pt x="403860" y="0"/>
                  </a:lnTo>
                  <a:lnTo>
                    <a:pt x="3678936" y="0"/>
                  </a:lnTo>
                  <a:lnTo>
                    <a:pt x="3678936" y="36576"/>
                  </a:lnTo>
                  <a:lnTo>
                    <a:pt x="3605784" y="36576"/>
                  </a:lnTo>
                  <a:lnTo>
                    <a:pt x="3605784" y="73152"/>
                  </a:lnTo>
                  <a:lnTo>
                    <a:pt x="405384" y="73152"/>
                  </a:lnTo>
                  <a:lnTo>
                    <a:pt x="368808" y="74676"/>
                  </a:lnTo>
                  <a:lnTo>
                    <a:pt x="373380" y="74676"/>
                  </a:lnTo>
                  <a:lnTo>
                    <a:pt x="345948" y="79248"/>
                  </a:lnTo>
                  <a:lnTo>
                    <a:pt x="339852" y="79248"/>
                  </a:lnTo>
                  <a:lnTo>
                    <a:pt x="310642" y="86868"/>
                  </a:lnTo>
                  <a:lnTo>
                    <a:pt x="307848" y="86868"/>
                  </a:lnTo>
                  <a:lnTo>
                    <a:pt x="278045" y="99060"/>
                  </a:lnTo>
                  <a:lnTo>
                    <a:pt x="277368" y="99060"/>
                  </a:lnTo>
                  <a:lnTo>
                    <a:pt x="248564" y="112776"/>
                  </a:lnTo>
                  <a:lnTo>
                    <a:pt x="248412" y="112776"/>
                  </a:lnTo>
                  <a:lnTo>
                    <a:pt x="245364" y="114300"/>
                  </a:lnTo>
                  <a:lnTo>
                    <a:pt x="245872" y="114300"/>
                  </a:lnTo>
                  <a:lnTo>
                    <a:pt x="217932" y="131064"/>
                  </a:lnTo>
                  <a:lnTo>
                    <a:pt x="218752" y="131064"/>
                  </a:lnTo>
                  <a:lnTo>
                    <a:pt x="192024" y="149352"/>
                  </a:lnTo>
                  <a:lnTo>
                    <a:pt x="193452" y="149352"/>
                  </a:lnTo>
                  <a:lnTo>
                    <a:pt x="172402" y="169164"/>
                  </a:lnTo>
                  <a:lnTo>
                    <a:pt x="172212" y="169164"/>
                  </a:lnTo>
                  <a:lnTo>
                    <a:pt x="169164" y="172212"/>
                  </a:lnTo>
                  <a:lnTo>
                    <a:pt x="169343" y="172212"/>
                  </a:lnTo>
                  <a:lnTo>
                    <a:pt x="147828" y="195072"/>
                  </a:lnTo>
                  <a:lnTo>
                    <a:pt x="148630" y="195072"/>
                  </a:lnTo>
                  <a:lnTo>
                    <a:pt x="131785" y="217931"/>
                  </a:lnTo>
                  <a:lnTo>
                    <a:pt x="131064" y="217931"/>
                  </a:lnTo>
                  <a:lnTo>
                    <a:pt x="114604" y="245364"/>
                  </a:lnTo>
                  <a:lnTo>
                    <a:pt x="114300" y="245364"/>
                  </a:lnTo>
                  <a:lnTo>
                    <a:pt x="112776" y="248412"/>
                  </a:lnTo>
                  <a:lnTo>
                    <a:pt x="99060" y="277368"/>
                  </a:lnTo>
                  <a:lnTo>
                    <a:pt x="99475" y="277368"/>
                  </a:lnTo>
                  <a:lnTo>
                    <a:pt x="89500" y="304800"/>
                  </a:lnTo>
                  <a:lnTo>
                    <a:pt x="88392" y="304800"/>
                  </a:lnTo>
                  <a:lnTo>
                    <a:pt x="81434" y="336804"/>
                  </a:lnTo>
                  <a:lnTo>
                    <a:pt x="80772" y="336804"/>
                  </a:lnTo>
                  <a:lnTo>
                    <a:pt x="75438" y="368808"/>
                  </a:lnTo>
                  <a:lnTo>
                    <a:pt x="74676" y="368808"/>
                  </a:lnTo>
                  <a:lnTo>
                    <a:pt x="73279" y="402336"/>
                  </a:lnTo>
                  <a:lnTo>
                    <a:pt x="73152" y="403860"/>
                  </a:lnTo>
                  <a:lnTo>
                    <a:pt x="73152" y="2060448"/>
                  </a:lnTo>
                  <a:lnTo>
                    <a:pt x="36576" y="2060448"/>
                  </a:lnTo>
                  <a:lnTo>
                    <a:pt x="73152" y="2098548"/>
                  </a:lnTo>
                  <a:lnTo>
                    <a:pt x="3442023" y="2098548"/>
                  </a:lnTo>
                  <a:lnTo>
                    <a:pt x="3432048" y="2103120"/>
                  </a:lnTo>
                  <a:lnTo>
                    <a:pt x="3395471" y="2116836"/>
                  </a:lnTo>
                  <a:lnTo>
                    <a:pt x="3355848" y="2125980"/>
                  </a:lnTo>
                  <a:lnTo>
                    <a:pt x="3316224" y="2132076"/>
                  </a:lnTo>
                  <a:lnTo>
                    <a:pt x="3276600" y="2135124"/>
                  </a:lnTo>
                  <a:close/>
                </a:path>
                <a:path w="3679190" h="2135504">
                  <a:moveTo>
                    <a:pt x="3678936" y="1731264"/>
                  </a:moveTo>
                  <a:lnTo>
                    <a:pt x="3605784" y="1731264"/>
                  </a:lnTo>
                  <a:lnTo>
                    <a:pt x="3605784" y="36576"/>
                  </a:lnTo>
                  <a:lnTo>
                    <a:pt x="3642360" y="73152"/>
                  </a:lnTo>
                  <a:lnTo>
                    <a:pt x="3678936" y="73152"/>
                  </a:lnTo>
                  <a:lnTo>
                    <a:pt x="3678936" y="1731264"/>
                  </a:lnTo>
                  <a:close/>
                </a:path>
                <a:path w="3679190" h="2135504">
                  <a:moveTo>
                    <a:pt x="3678936" y="73152"/>
                  </a:moveTo>
                  <a:lnTo>
                    <a:pt x="3642360" y="73152"/>
                  </a:lnTo>
                  <a:lnTo>
                    <a:pt x="3605784" y="36576"/>
                  </a:lnTo>
                  <a:lnTo>
                    <a:pt x="3678936" y="36576"/>
                  </a:lnTo>
                  <a:lnTo>
                    <a:pt x="3678936" y="73152"/>
                  </a:lnTo>
                  <a:close/>
                </a:path>
                <a:path w="3679190" h="2135504">
                  <a:moveTo>
                    <a:pt x="336804" y="80772"/>
                  </a:moveTo>
                  <a:lnTo>
                    <a:pt x="339852" y="79248"/>
                  </a:lnTo>
                  <a:lnTo>
                    <a:pt x="345948" y="79248"/>
                  </a:lnTo>
                  <a:lnTo>
                    <a:pt x="336804" y="80772"/>
                  </a:lnTo>
                  <a:close/>
                </a:path>
                <a:path w="3679190" h="2135504">
                  <a:moveTo>
                    <a:pt x="304800" y="88392"/>
                  </a:moveTo>
                  <a:lnTo>
                    <a:pt x="307848" y="86868"/>
                  </a:lnTo>
                  <a:lnTo>
                    <a:pt x="310642" y="86868"/>
                  </a:lnTo>
                  <a:lnTo>
                    <a:pt x="304800" y="88392"/>
                  </a:lnTo>
                  <a:close/>
                </a:path>
                <a:path w="3679190" h="2135504">
                  <a:moveTo>
                    <a:pt x="274320" y="100584"/>
                  </a:moveTo>
                  <a:lnTo>
                    <a:pt x="277368" y="99060"/>
                  </a:lnTo>
                  <a:lnTo>
                    <a:pt x="278045" y="99060"/>
                  </a:lnTo>
                  <a:lnTo>
                    <a:pt x="274320" y="100584"/>
                  </a:lnTo>
                  <a:close/>
                </a:path>
                <a:path w="3679190" h="2135504">
                  <a:moveTo>
                    <a:pt x="245364" y="114300"/>
                  </a:moveTo>
                  <a:lnTo>
                    <a:pt x="248412" y="112776"/>
                  </a:lnTo>
                  <a:lnTo>
                    <a:pt x="247825" y="113127"/>
                  </a:lnTo>
                  <a:lnTo>
                    <a:pt x="245364" y="114300"/>
                  </a:lnTo>
                  <a:close/>
                </a:path>
                <a:path w="3679190" h="2135504">
                  <a:moveTo>
                    <a:pt x="247825" y="113127"/>
                  </a:moveTo>
                  <a:lnTo>
                    <a:pt x="248412" y="112776"/>
                  </a:lnTo>
                  <a:lnTo>
                    <a:pt x="248564" y="112776"/>
                  </a:lnTo>
                  <a:lnTo>
                    <a:pt x="247825" y="113127"/>
                  </a:lnTo>
                  <a:close/>
                </a:path>
                <a:path w="3679190" h="2135504">
                  <a:moveTo>
                    <a:pt x="245872" y="114300"/>
                  </a:moveTo>
                  <a:lnTo>
                    <a:pt x="245364" y="114300"/>
                  </a:lnTo>
                  <a:lnTo>
                    <a:pt x="247825" y="113127"/>
                  </a:lnTo>
                  <a:lnTo>
                    <a:pt x="245872" y="114300"/>
                  </a:lnTo>
                  <a:close/>
                </a:path>
                <a:path w="3679190" h="2135504">
                  <a:moveTo>
                    <a:pt x="218752" y="131064"/>
                  </a:moveTo>
                  <a:lnTo>
                    <a:pt x="217932" y="131064"/>
                  </a:lnTo>
                  <a:lnTo>
                    <a:pt x="220980" y="129540"/>
                  </a:lnTo>
                  <a:lnTo>
                    <a:pt x="218752" y="131064"/>
                  </a:lnTo>
                  <a:close/>
                </a:path>
                <a:path w="3679190" h="2135504">
                  <a:moveTo>
                    <a:pt x="193452" y="149352"/>
                  </a:moveTo>
                  <a:lnTo>
                    <a:pt x="192024" y="149352"/>
                  </a:lnTo>
                  <a:lnTo>
                    <a:pt x="195072" y="147828"/>
                  </a:lnTo>
                  <a:lnTo>
                    <a:pt x="193452" y="149352"/>
                  </a:lnTo>
                  <a:close/>
                </a:path>
                <a:path w="3679190" h="2135504">
                  <a:moveTo>
                    <a:pt x="169164" y="172212"/>
                  </a:moveTo>
                  <a:lnTo>
                    <a:pt x="172212" y="169164"/>
                  </a:lnTo>
                  <a:lnTo>
                    <a:pt x="170734" y="170734"/>
                  </a:lnTo>
                  <a:lnTo>
                    <a:pt x="169164" y="172212"/>
                  </a:lnTo>
                  <a:close/>
                </a:path>
                <a:path w="3679190" h="2135504">
                  <a:moveTo>
                    <a:pt x="170734" y="170734"/>
                  </a:moveTo>
                  <a:lnTo>
                    <a:pt x="172212" y="169164"/>
                  </a:lnTo>
                  <a:lnTo>
                    <a:pt x="172402" y="169164"/>
                  </a:lnTo>
                  <a:lnTo>
                    <a:pt x="170734" y="170734"/>
                  </a:lnTo>
                  <a:close/>
                </a:path>
                <a:path w="3679190" h="2135504">
                  <a:moveTo>
                    <a:pt x="169343" y="172212"/>
                  </a:moveTo>
                  <a:lnTo>
                    <a:pt x="169164" y="172212"/>
                  </a:lnTo>
                  <a:lnTo>
                    <a:pt x="170734" y="170734"/>
                  </a:lnTo>
                  <a:lnTo>
                    <a:pt x="169343" y="172212"/>
                  </a:lnTo>
                  <a:close/>
                </a:path>
                <a:path w="3679190" h="2135504">
                  <a:moveTo>
                    <a:pt x="148630" y="195072"/>
                  </a:moveTo>
                  <a:lnTo>
                    <a:pt x="147828" y="195072"/>
                  </a:lnTo>
                  <a:lnTo>
                    <a:pt x="150876" y="192024"/>
                  </a:lnTo>
                  <a:lnTo>
                    <a:pt x="148630" y="195072"/>
                  </a:lnTo>
                  <a:close/>
                </a:path>
                <a:path w="3679190" h="2135504">
                  <a:moveTo>
                    <a:pt x="129540" y="220980"/>
                  </a:moveTo>
                  <a:lnTo>
                    <a:pt x="131064" y="217931"/>
                  </a:lnTo>
                  <a:lnTo>
                    <a:pt x="131785" y="217931"/>
                  </a:lnTo>
                  <a:lnTo>
                    <a:pt x="129540" y="220980"/>
                  </a:lnTo>
                  <a:close/>
                </a:path>
                <a:path w="3679190" h="2135504">
                  <a:moveTo>
                    <a:pt x="112776" y="248412"/>
                  </a:moveTo>
                  <a:lnTo>
                    <a:pt x="114300" y="245364"/>
                  </a:lnTo>
                  <a:lnTo>
                    <a:pt x="113127" y="247825"/>
                  </a:lnTo>
                  <a:lnTo>
                    <a:pt x="112776" y="248412"/>
                  </a:lnTo>
                  <a:close/>
                </a:path>
                <a:path w="3679190" h="2135504">
                  <a:moveTo>
                    <a:pt x="113127" y="247825"/>
                  </a:moveTo>
                  <a:lnTo>
                    <a:pt x="114300" y="245364"/>
                  </a:lnTo>
                  <a:lnTo>
                    <a:pt x="114604" y="245364"/>
                  </a:lnTo>
                  <a:lnTo>
                    <a:pt x="113127" y="247825"/>
                  </a:lnTo>
                  <a:close/>
                </a:path>
                <a:path w="3679190" h="2135504">
                  <a:moveTo>
                    <a:pt x="112848" y="248412"/>
                  </a:moveTo>
                  <a:lnTo>
                    <a:pt x="113127" y="247825"/>
                  </a:lnTo>
                  <a:lnTo>
                    <a:pt x="112848" y="248412"/>
                  </a:lnTo>
                  <a:close/>
                </a:path>
                <a:path w="3679190" h="2135504">
                  <a:moveTo>
                    <a:pt x="99475" y="277368"/>
                  </a:moveTo>
                  <a:lnTo>
                    <a:pt x="99060" y="277368"/>
                  </a:lnTo>
                  <a:lnTo>
                    <a:pt x="100584" y="274319"/>
                  </a:lnTo>
                  <a:lnTo>
                    <a:pt x="99475" y="277368"/>
                  </a:lnTo>
                  <a:close/>
                </a:path>
                <a:path w="3679190" h="2135504">
                  <a:moveTo>
                    <a:pt x="88392" y="307848"/>
                  </a:moveTo>
                  <a:lnTo>
                    <a:pt x="88392" y="304800"/>
                  </a:lnTo>
                  <a:lnTo>
                    <a:pt x="89500" y="304800"/>
                  </a:lnTo>
                  <a:lnTo>
                    <a:pt x="88392" y="307848"/>
                  </a:lnTo>
                  <a:close/>
                </a:path>
                <a:path w="3679190" h="2135504">
                  <a:moveTo>
                    <a:pt x="80772" y="339852"/>
                  </a:moveTo>
                  <a:lnTo>
                    <a:pt x="80772" y="336804"/>
                  </a:lnTo>
                  <a:lnTo>
                    <a:pt x="81434" y="336804"/>
                  </a:lnTo>
                  <a:lnTo>
                    <a:pt x="80772" y="339852"/>
                  </a:lnTo>
                  <a:close/>
                </a:path>
                <a:path w="3679190" h="2135504">
                  <a:moveTo>
                    <a:pt x="74676" y="373380"/>
                  </a:moveTo>
                  <a:lnTo>
                    <a:pt x="74676" y="368808"/>
                  </a:lnTo>
                  <a:lnTo>
                    <a:pt x="75438" y="368808"/>
                  </a:lnTo>
                  <a:lnTo>
                    <a:pt x="74676" y="373380"/>
                  </a:lnTo>
                  <a:close/>
                </a:path>
                <a:path w="3679190" h="2135504">
                  <a:moveTo>
                    <a:pt x="73152" y="405384"/>
                  </a:moveTo>
                  <a:lnTo>
                    <a:pt x="73152" y="403860"/>
                  </a:lnTo>
                  <a:lnTo>
                    <a:pt x="73152" y="405384"/>
                  </a:lnTo>
                  <a:close/>
                </a:path>
                <a:path w="3679190" h="2135504">
                  <a:moveTo>
                    <a:pt x="3677587" y="1766316"/>
                  </a:moveTo>
                  <a:lnTo>
                    <a:pt x="3604260" y="1766316"/>
                  </a:lnTo>
                  <a:lnTo>
                    <a:pt x="3605784" y="1729740"/>
                  </a:lnTo>
                  <a:lnTo>
                    <a:pt x="3605784" y="1731264"/>
                  </a:lnTo>
                  <a:lnTo>
                    <a:pt x="3678936" y="1731264"/>
                  </a:lnTo>
                  <a:lnTo>
                    <a:pt x="3677587" y="1766316"/>
                  </a:lnTo>
                  <a:close/>
                </a:path>
                <a:path w="3679190" h="2135504">
                  <a:moveTo>
                    <a:pt x="3598163" y="1798320"/>
                  </a:moveTo>
                  <a:lnTo>
                    <a:pt x="3604260" y="1761744"/>
                  </a:lnTo>
                  <a:lnTo>
                    <a:pt x="3604260" y="1766316"/>
                  </a:lnTo>
                  <a:lnTo>
                    <a:pt x="3677587" y="1766316"/>
                  </a:lnTo>
                  <a:lnTo>
                    <a:pt x="3677412" y="1770888"/>
                  </a:lnTo>
                  <a:lnTo>
                    <a:pt x="3673799" y="1795272"/>
                  </a:lnTo>
                  <a:lnTo>
                    <a:pt x="3599688" y="1795272"/>
                  </a:lnTo>
                  <a:lnTo>
                    <a:pt x="3598163" y="1798320"/>
                  </a:lnTo>
                  <a:close/>
                </a:path>
                <a:path w="3679190" h="2135504">
                  <a:moveTo>
                    <a:pt x="3590544" y="1830324"/>
                  </a:moveTo>
                  <a:lnTo>
                    <a:pt x="3599688" y="1795272"/>
                  </a:lnTo>
                  <a:lnTo>
                    <a:pt x="3673799" y="1795272"/>
                  </a:lnTo>
                  <a:lnTo>
                    <a:pt x="3671316" y="1812036"/>
                  </a:lnTo>
                  <a:lnTo>
                    <a:pt x="3667049" y="1827276"/>
                  </a:lnTo>
                  <a:lnTo>
                    <a:pt x="3592068" y="1827276"/>
                  </a:lnTo>
                  <a:lnTo>
                    <a:pt x="3590544" y="1830324"/>
                  </a:lnTo>
                  <a:close/>
                </a:path>
                <a:path w="3679190" h="2135504">
                  <a:moveTo>
                    <a:pt x="3580040" y="1860350"/>
                  </a:moveTo>
                  <a:lnTo>
                    <a:pt x="3592068" y="1827276"/>
                  </a:lnTo>
                  <a:lnTo>
                    <a:pt x="3667049" y="1827276"/>
                  </a:lnTo>
                  <a:lnTo>
                    <a:pt x="3660648" y="1850136"/>
                  </a:lnTo>
                  <a:lnTo>
                    <a:pt x="3657905" y="1857755"/>
                  </a:lnTo>
                  <a:lnTo>
                    <a:pt x="3581400" y="1857755"/>
                  </a:lnTo>
                  <a:lnTo>
                    <a:pt x="3580040" y="1860350"/>
                  </a:lnTo>
                  <a:close/>
                </a:path>
                <a:path w="3679190" h="2135504">
                  <a:moveTo>
                    <a:pt x="3579876" y="1860804"/>
                  </a:moveTo>
                  <a:lnTo>
                    <a:pt x="3580040" y="1860350"/>
                  </a:lnTo>
                  <a:lnTo>
                    <a:pt x="3581400" y="1857755"/>
                  </a:lnTo>
                  <a:lnTo>
                    <a:pt x="3579876" y="1860804"/>
                  </a:lnTo>
                  <a:close/>
                </a:path>
                <a:path w="3679190" h="2135504">
                  <a:moveTo>
                    <a:pt x="3656807" y="1860804"/>
                  </a:moveTo>
                  <a:lnTo>
                    <a:pt x="3579876" y="1860804"/>
                  </a:lnTo>
                  <a:lnTo>
                    <a:pt x="3581400" y="1857755"/>
                  </a:lnTo>
                  <a:lnTo>
                    <a:pt x="3657905" y="1857755"/>
                  </a:lnTo>
                  <a:lnTo>
                    <a:pt x="3656807" y="1860804"/>
                  </a:lnTo>
                  <a:close/>
                </a:path>
                <a:path w="3679190" h="2135504">
                  <a:moveTo>
                    <a:pt x="3564636" y="1889759"/>
                  </a:moveTo>
                  <a:lnTo>
                    <a:pt x="3580040" y="1860350"/>
                  </a:lnTo>
                  <a:lnTo>
                    <a:pt x="3579876" y="1860804"/>
                  </a:lnTo>
                  <a:lnTo>
                    <a:pt x="3656807" y="1860804"/>
                  </a:lnTo>
                  <a:lnTo>
                    <a:pt x="3647480" y="1886712"/>
                  </a:lnTo>
                  <a:lnTo>
                    <a:pt x="3567684" y="1886712"/>
                  </a:lnTo>
                  <a:lnTo>
                    <a:pt x="3564636" y="1889759"/>
                  </a:lnTo>
                  <a:close/>
                </a:path>
                <a:path w="3679190" h="2135504">
                  <a:moveTo>
                    <a:pt x="3547872" y="1917192"/>
                  </a:moveTo>
                  <a:lnTo>
                    <a:pt x="3567684" y="1886712"/>
                  </a:lnTo>
                  <a:lnTo>
                    <a:pt x="3647480" y="1886712"/>
                  </a:lnTo>
                  <a:lnTo>
                    <a:pt x="3646932" y="1888236"/>
                  </a:lnTo>
                  <a:lnTo>
                    <a:pt x="3634541" y="1914144"/>
                  </a:lnTo>
                  <a:lnTo>
                    <a:pt x="3550920" y="1914144"/>
                  </a:lnTo>
                  <a:lnTo>
                    <a:pt x="3547872" y="1917192"/>
                  </a:lnTo>
                  <a:close/>
                </a:path>
                <a:path w="3679190" h="2135504">
                  <a:moveTo>
                    <a:pt x="3529584" y="1941576"/>
                  </a:moveTo>
                  <a:lnTo>
                    <a:pt x="3550920" y="1914144"/>
                  </a:lnTo>
                  <a:lnTo>
                    <a:pt x="3634541" y="1914144"/>
                  </a:lnTo>
                  <a:lnTo>
                    <a:pt x="3630168" y="1923288"/>
                  </a:lnTo>
                  <a:lnTo>
                    <a:pt x="3620262" y="1940051"/>
                  </a:lnTo>
                  <a:lnTo>
                    <a:pt x="3531108" y="1940051"/>
                  </a:lnTo>
                  <a:lnTo>
                    <a:pt x="3529584" y="1941576"/>
                  </a:lnTo>
                  <a:close/>
                </a:path>
                <a:path w="3679190" h="2135504">
                  <a:moveTo>
                    <a:pt x="3603498" y="1965960"/>
                  </a:moveTo>
                  <a:lnTo>
                    <a:pt x="3508248" y="1965960"/>
                  </a:lnTo>
                  <a:lnTo>
                    <a:pt x="3531108" y="1940051"/>
                  </a:lnTo>
                  <a:lnTo>
                    <a:pt x="3620262" y="1940051"/>
                  </a:lnTo>
                  <a:lnTo>
                    <a:pt x="3610356" y="1956816"/>
                  </a:lnTo>
                  <a:lnTo>
                    <a:pt x="3603498" y="1965960"/>
                  </a:lnTo>
                  <a:close/>
                </a:path>
                <a:path w="3679190" h="2135504">
                  <a:moveTo>
                    <a:pt x="3587496" y="1987296"/>
                  </a:moveTo>
                  <a:lnTo>
                    <a:pt x="3483863" y="1987296"/>
                  </a:lnTo>
                  <a:lnTo>
                    <a:pt x="3509771" y="1962912"/>
                  </a:lnTo>
                  <a:lnTo>
                    <a:pt x="3508248" y="1965960"/>
                  </a:lnTo>
                  <a:lnTo>
                    <a:pt x="3603498" y="1965960"/>
                  </a:lnTo>
                  <a:lnTo>
                    <a:pt x="3587496" y="1987296"/>
                  </a:lnTo>
                  <a:close/>
                </a:path>
                <a:path w="3679190" h="2135504">
                  <a:moveTo>
                    <a:pt x="3457956" y="2005584"/>
                  </a:moveTo>
                  <a:lnTo>
                    <a:pt x="3486912" y="1984248"/>
                  </a:lnTo>
                  <a:lnTo>
                    <a:pt x="3483863" y="1987296"/>
                  </a:lnTo>
                  <a:lnTo>
                    <a:pt x="3587496" y="1987296"/>
                  </a:lnTo>
                  <a:lnTo>
                    <a:pt x="3572496" y="2004060"/>
                  </a:lnTo>
                  <a:lnTo>
                    <a:pt x="3461004" y="2004060"/>
                  </a:lnTo>
                  <a:lnTo>
                    <a:pt x="3457956" y="2005584"/>
                  </a:lnTo>
                  <a:close/>
                </a:path>
                <a:path w="3679190" h="2135504">
                  <a:moveTo>
                    <a:pt x="3430524" y="2022348"/>
                  </a:moveTo>
                  <a:lnTo>
                    <a:pt x="3461004" y="2004060"/>
                  </a:lnTo>
                  <a:lnTo>
                    <a:pt x="3572496" y="2004060"/>
                  </a:lnTo>
                  <a:lnTo>
                    <a:pt x="3561588" y="2016251"/>
                  </a:lnTo>
                  <a:lnTo>
                    <a:pt x="3556478" y="2020824"/>
                  </a:lnTo>
                  <a:lnTo>
                    <a:pt x="3435096" y="2020824"/>
                  </a:lnTo>
                  <a:lnTo>
                    <a:pt x="3430524" y="2022348"/>
                  </a:lnTo>
                  <a:close/>
                </a:path>
                <a:path w="3679190" h="2135504">
                  <a:moveTo>
                    <a:pt x="3539445" y="2036064"/>
                  </a:moveTo>
                  <a:lnTo>
                    <a:pt x="3401568" y="2036064"/>
                  </a:lnTo>
                  <a:lnTo>
                    <a:pt x="3435096" y="2020824"/>
                  </a:lnTo>
                  <a:lnTo>
                    <a:pt x="3556478" y="2020824"/>
                  </a:lnTo>
                  <a:lnTo>
                    <a:pt x="3539445" y="2036064"/>
                  </a:lnTo>
                  <a:close/>
                </a:path>
                <a:path w="3679190" h="2135504">
                  <a:moveTo>
                    <a:pt x="3507028" y="2060448"/>
                  </a:moveTo>
                  <a:lnTo>
                    <a:pt x="3307080" y="2060448"/>
                  </a:lnTo>
                  <a:lnTo>
                    <a:pt x="3343656" y="2054351"/>
                  </a:lnTo>
                  <a:lnTo>
                    <a:pt x="3340608" y="2054351"/>
                  </a:lnTo>
                  <a:lnTo>
                    <a:pt x="3375660" y="2046732"/>
                  </a:lnTo>
                  <a:lnTo>
                    <a:pt x="3371088" y="2046732"/>
                  </a:lnTo>
                  <a:lnTo>
                    <a:pt x="3404616" y="2034540"/>
                  </a:lnTo>
                  <a:lnTo>
                    <a:pt x="3401568" y="2036064"/>
                  </a:lnTo>
                  <a:lnTo>
                    <a:pt x="3539445" y="2036064"/>
                  </a:lnTo>
                  <a:lnTo>
                    <a:pt x="3532632" y="2042160"/>
                  </a:lnTo>
                  <a:lnTo>
                    <a:pt x="3507028" y="2060448"/>
                  </a:lnTo>
                  <a:close/>
                </a:path>
                <a:path w="3679190" h="2135504">
                  <a:moveTo>
                    <a:pt x="3504895" y="2061972"/>
                  </a:moveTo>
                  <a:lnTo>
                    <a:pt x="3273552" y="2061972"/>
                  </a:lnTo>
                  <a:lnTo>
                    <a:pt x="3310128" y="2058924"/>
                  </a:lnTo>
                  <a:lnTo>
                    <a:pt x="3307080" y="2060448"/>
                  </a:lnTo>
                  <a:lnTo>
                    <a:pt x="3507028" y="2060448"/>
                  </a:lnTo>
                  <a:lnTo>
                    <a:pt x="3504895" y="2061972"/>
                  </a:lnTo>
                  <a:close/>
                </a:path>
                <a:path w="3679190" h="2135504">
                  <a:moveTo>
                    <a:pt x="73152" y="2098548"/>
                  </a:moveTo>
                  <a:lnTo>
                    <a:pt x="36576" y="2060448"/>
                  </a:lnTo>
                  <a:lnTo>
                    <a:pt x="73152" y="2060448"/>
                  </a:lnTo>
                  <a:lnTo>
                    <a:pt x="73152" y="2098548"/>
                  </a:lnTo>
                  <a:close/>
                </a:path>
                <a:path w="3679190" h="2135504">
                  <a:moveTo>
                    <a:pt x="3442023" y="2098548"/>
                  </a:moveTo>
                  <a:lnTo>
                    <a:pt x="73152" y="2098548"/>
                  </a:lnTo>
                  <a:lnTo>
                    <a:pt x="73152" y="2060448"/>
                  </a:lnTo>
                  <a:lnTo>
                    <a:pt x="3275076" y="2060448"/>
                  </a:lnTo>
                  <a:lnTo>
                    <a:pt x="3273552" y="2061972"/>
                  </a:lnTo>
                  <a:lnTo>
                    <a:pt x="3504895" y="2061972"/>
                  </a:lnTo>
                  <a:lnTo>
                    <a:pt x="3500628" y="2065020"/>
                  </a:lnTo>
                  <a:lnTo>
                    <a:pt x="3468624" y="2086355"/>
                  </a:lnTo>
                  <a:lnTo>
                    <a:pt x="3442023" y="2098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7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1530350"/>
            <a:chOff x="0" y="1057655"/>
            <a:chExt cx="10058400" cy="1530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15300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5071" y="1609344"/>
              <a:ext cx="1670304" cy="527303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440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80"/>
              <a:t>PHÁT</a:t>
            </a:r>
            <a:r>
              <a:rPr dirty="0" sz="1950" spc="-35"/>
              <a:t> </a:t>
            </a:r>
            <a:r>
              <a:rPr dirty="0" sz="1950" spc="-45"/>
              <a:t>TRIỂN</a:t>
            </a:r>
            <a:r>
              <a:rPr dirty="0" sz="1950" spc="-10"/>
              <a:t> </a:t>
            </a:r>
            <a:r>
              <a:rPr dirty="0" sz="1950"/>
              <a:t>NGUỒN</a:t>
            </a:r>
            <a:r>
              <a:rPr dirty="0" sz="1950" spc="-60"/>
              <a:t> </a:t>
            </a:r>
            <a:r>
              <a:rPr dirty="0" sz="1950"/>
              <a:t>NHÂN</a:t>
            </a:r>
            <a:r>
              <a:rPr dirty="0" sz="1950" spc="-35"/>
              <a:t> </a:t>
            </a:r>
            <a:r>
              <a:rPr dirty="0" sz="1950" spc="80"/>
              <a:t>LỰC</a:t>
            </a:r>
            <a:endParaRPr sz="1950"/>
          </a:p>
        </p:txBody>
      </p:sp>
      <p:grpSp>
        <p:nvGrpSpPr>
          <p:cNvPr id="8" name="object 8" descr=""/>
          <p:cNvGrpSpPr/>
          <p:nvPr/>
        </p:nvGrpSpPr>
        <p:grpSpPr>
          <a:xfrm>
            <a:off x="6108192" y="2491739"/>
            <a:ext cx="3697604" cy="3446145"/>
            <a:chOff x="6108192" y="2491739"/>
            <a:chExt cx="3697604" cy="344614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1344" y="2564891"/>
              <a:ext cx="3451859" cy="219760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108192" y="2491739"/>
              <a:ext cx="3598545" cy="2344420"/>
            </a:xfrm>
            <a:custGeom>
              <a:avLst/>
              <a:gdLst/>
              <a:ahLst/>
              <a:cxnLst/>
              <a:rect l="l" t="t" r="r" b="b"/>
              <a:pathLst>
                <a:path w="3598545" h="2344420">
                  <a:moveTo>
                    <a:pt x="3160776" y="2343912"/>
                  </a:moveTo>
                  <a:lnTo>
                    <a:pt x="0" y="2343912"/>
                  </a:lnTo>
                  <a:lnTo>
                    <a:pt x="0" y="437387"/>
                  </a:lnTo>
                  <a:lnTo>
                    <a:pt x="1524" y="394716"/>
                  </a:lnTo>
                  <a:lnTo>
                    <a:pt x="7619" y="350520"/>
                  </a:lnTo>
                  <a:lnTo>
                    <a:pt x="18287" y="307848"/>
                  </a:lnTo>
                  <a:lnTo>
                    <a:pt x="33527" y="268224"/>
                  </a:lnTo>
                  <a:lnTo>
                    <a:pt x="51815" y="230124"/>
                  </a:lnTo>
                  <a:lnTo>
                    <a:pt x="74675" y="193548"/>
                  </a:lnTo>
                  <a:lnTo>
                    <a:pt x="100583" y="158495"/>
                  </a:lnTo>
                  <a:lnTo>
                    <a:pt x="128015" y="128016"/>
                  </a:lnTo>
                  <a:lnTo>
                    <a:pt x="158495" y="100584"/>
                  </a:lnTo>
                  <a:lnTo>
                    <a:pt x="193547" y="74676"/>
                  </a:lnTo>
                  <a:lnTo>
                    <a:pt x="230123" y="51816"/>
                  </a:lnTo>
                  <a:lnTo>
                    <a:pt x="268223" y="33528"/>
                  </a:lnTo>
                  <a:lnTo>
                    <a:pt x="307847" y="18288"/>
                  </a:lnTo>
                  <a:lnTo>
                    <a:pt x="350519" y="7620"/>
                  </a:lnTo>
                  <a:lnTo>
                    <a:pt x="394715" y="1524"/>
                  </a:lnTo>
                  <a:lnTo>
                    <a:pt x="437387" y="0"/>
                  </a:lnTo>
                  <a:lnTo>
                    <a:pt x="3598164" y="0"/>
                  </a:lnTo>
                  <a:lnTo>
                    <a:pt x="3598164" y="36576"/>
                  </a:lnTo>
                  <a:lnTo>
                    <a:pt x="3525012" y="36576"/>
                  </a:lnTo>
                  <a:lnTo>
                    <a:pt x="3525012" y="73152"/>
                  </a:lnTo>
                  <a:lnTo>
                    <a:pt x="440435" y="73152"/>
                  </a:lnTo>
                  <a:lnTo>
                    <a:pt x="399287" y="74676"/>
                  </a:lnTo>
                  <a:lnTo>
                    <a:pt x="403859" y="74676"/>
                  </a:lnTo>
                  <a:lnTo>
                    <a:pt x="372998" y="79248"/>
                  </a:lnTo>
                  <a:lnTo>
                    <a:pt x="367283" y="79248"/>
                  </a:lnTo>
                  <a:lnTo>
                    <a:pt x="333320" y="88392"/>
                  </a:lnTo>
                  <a:lnTo>
                    <a:pt x="332231" y="88392"/>
                  </a:lnTo>
                  <a:lnTo>
                    <a:pt x="327659" y="89916"/>
                  </a:lnTo>
                  <a:lnTo>
                    <a:pt x="327998" y="89916"/>
                  </a:lnTo>
                  <a:lnTo>
                    <a:pt x="298365" y="100584"/>
                  </a:lnTo>
                  <a:lnTo>
                    <a:pt x="297179" y="100584"/>
                  </a:lnTo>
                  <a:lnTo>
                    <a:pt x="266699" y="115824"/>
                  </a:lnTo>
                  <a:lnTo>
                    <a:pt x="265175" y="115824"/>
                  </a:lnTo>
                  <a:lnTo>
                    <a:pt x="231647" y="135636"/>
                  </a:lnTo>
                  <a:lnTo>
                    <a:pt x="234086" y="135636"/>
                  </a:lnTo>
                  <a:lnTo>
                    <a:pt x="204215" y="156972"/>
                  </a:lnTo>
                  <a:lnTo>
                    <a:pt x="205560" y="156972"/>
                  </a:lnTo>
                  <a:lnTo>
                    <a:pt x="181714" y="178307"/>
                  </a:lnTo>
                  <a:lnTo>
                    <a:pt x="181355" y="178307"/>
                  </a:lnTo>
                  <a:lnTo>
                    <a:pt x="178307" y="181356"/>
                  </a:lnTo>
                  <a:lnTo>
                    <a:pt x="178628" y="181356"/>
                  </a:lnTo>
                  <a:lnTo>
                    <a:pt x="158175" y="204216"/>
                  </a:lnTo>
                  <a:lnTo>
                    <a:pt x="156971" y="204216"/>
                  </a:lnTo>
                  <a:lnTo>
                    <a:pt x="136289" y="233172"/>
                  </a:lnTo>
                  <a:lnTo>
                    <a:pt x="135635" y="233172"/>
                  </a:lnTo>
                  <a:lnTo>
                    <a:pt x="117625" y="263652"/>
                  </a:lnTo>
                  <a:lnTo>
                    <a:pt x="117348" y="263652"/>
                  </a:lnTo>
                  <a:lnTo>
                    <a:pt x="115824" y="266700"/>
                  </a:lnTo>
                  <a:lnTo>
                    <a:pt x="102770" y="294131"/>
                  </a:lnTo>
                  <a:lnTo>
                    <a:pt x="102107" y="294131"/>
                  </a:lnTo>
                  <a:lnTo>
                    <a:pt x="90037" y="327660"/>
                  </a:lnTo>
                  <a:lnTo>
                    <a:pt x="88391" y="332232"/>
                  </a:lnTo>
                  <a:lnTo>
                    <a:pt x="88685" y="332232"/>
                  </a:lnTo>
                  <a:lnTo>
                    <a:pt x="79248" y="367284"/>
                  </a:lnTo>
                  <a:lnTo>
                    <a:pt x="80094" y="367284"/>
                  </a:lnTo>
                  <a:lnTo>
                    <a:pt x="75353" y="399287"/>
                  </a:lnTo>
                  <a:lnTo>
                    <a:pt x="74675" y="399287"/>
                  </a:lnTo>
                  <a:lnTo>
                    <a:pt x="73264" y="437387"/>
                  </a:lnTo>
                  <a:lnTo>
                    <a:pt x="73151" y="438912"/>
                  </a:lnTo>
                  <a:lnTo>
                    <a:pt x="73151" y="2270760"/>
                  </a:lnTo>
                  <a:lnTo>
                    <a:pt x="36575" y="2270760"/>
                  </a:lnTo>
                  <a:lnTo>
                    <a:pt x="73151" y="2307336"/>
                  </a:lnTo>
                  <a:lnTo>
                    <a:pt x="3333114" y="2307336"/>
                  </a:lnTo>
                  <a:lnTo>
                    <a:pt x="3329940" y="2308860"/>
                  </a:lnTo>
                  <a:lnTo>
                    <a:pt x="3288791" y="2324100"/>
                  </a:lnTo>
                  <a:lnTo>
                    <a:pt x="3246120" y="2334768"/>
                  </a:lnTo>
                  <a:lnTo>
                    <a:pt x="3203448" y="2342388"/>
                  </a:lnTo>
                  <a:lnTo>
                    <a:pt x="3160776" y="2343912"/>
                  </a:lnTo>
                  <a:close/>
                </a:path>
                <a:path w="3598545" h="2344420">
                  <a:moveTo>
                    <a:pt x="3598164" y="1905000"/>
                  </a:moveTo>
                  <a:lnTo>
                    <a:pt x="3525012" y="1905000"/>
                  </a:lnTo>
                  <a:lnTo>
                    <a:pt x="3525012" y="36576"/>
                  </a:lnTo>
                  <a:lnTo>
                    <a:pt x="3561588" y="73152"/>
                  </a:lnTo>
                  <a:lnTo>
                    <a:pt x="3598164" y="73152"/>
                  </a:lnTo>
                  <a:lnTo>
                    <a:pt x="3598164" y="1905000"/>
                  </a:lnTo>
                  <a:close/>
                </a:path>
                <a:path w="3598545" h="2344420">
                  <a:moveTo>
                    <a:pt x="3598164" y="73152"/>
                  </a:moveTo>
                  <a:lnTo>
                    <a:pt x="3561588" y="73152"/>
                  </a:lnTo>
                  <a:lnTo>
                    <a:pt x="3525012" y="36576"/>
                  </a:lnTo>
                  <a:lnTo>
                    <a:pt x="3598164" y="36576"/>
                  </a:lnTo>
                  <a:lnTo>
                    <a:pt x="3598164" y="73152"/>
                  </a:lnTo>
                  <a:close/>
                </a:path>
                <a:path w="3598545" h="2344420">
                  <a:moveTo>
                    <a:pt x="362711" y="80772"/>
                  </a:moveTo>
                  <a:lnTo>
                    <a:pt x="367283" y="79248"/>
                  </a:lnTo>
                  <a:lnTo>
                    <a:pt x="372998" y="79248"/>
                  </a:lnTo>
                  <a:lnTo>
                    <a:pt x="362711" y="80772"/>
                  </a:lnTo>
                  <a:close/>
                </a:path>
                <a:path w="3598545" h="2344420">
                  <a:moveTo>
                    <a:pt x="327659" y="89916"/>
                  </a:moveTo>
                  <a:lnTo>
                    <a:pt x="332231" y="88392"/>
                  </a:lnTo>
                  <a:lnTo>
                    <a:pt x="329003" y="89554"/>
                  </a:lnTo>
                  <a:lnTo>
                    <a:pt x="327659" y="89916"/>
                  </a:lnTo>
                  <a:close/>
                </a:path>
                <a:path w="3598545" h="2344420">
                  <a:moveTo>
                    <a:pt x="329003" y="89554"/>
                  </a:moveTo>
                  <a:lnTo>
                    <a:pt x="332231" y="88392"/>
                  </a:lnTo>
                  <a:lnTo>
                    <a:pt x="333320" y="88392"/>
                  </a:lnTo>
                  <a:lnTo>
                    <a:pt x="329003" y="89554"/>
                  </a:lnTo>
                  <a:close/>
                </a:path>
                <a:path w="3598545" h="2344420">
                  <a:moveTo>
                    <a:pt x="327998" y="89916"/>
                  </a:moveTo>
                  <a:lnTo>
                    <a:pt x="327659" y="89916"/>
                  </a:lnTo>
                  <a:lnTo>
                    <a:pt x="329003" y="89554"/>
                  </a:lnTo>
                  <a:lnTo>
                    <a:pt x="327998" y="89916"/>
                  </a:lnTo>
                  <a:close/>
                </a:path>
                <a:path w="3598545" h="2344420">
                  <a:moveTo>
                    <a:pt x="294131" y="102108"/>
                  </a:moveTo>
                  <a:lnTo>
                    <a:pt x="297179" y="100584"/>
                  </a:lnTo>
                  <a:lnTo>
                    <a:pt x="298365" y="100584"/>
                  </a:lnTo>
                  <a:lnTo>
                    <a:pt x="294131" y="102108"/>
                  </a:lnTo>
                  <a:close/>
                </a:path>
                <a:path w="3598545" h="2344420">
                  <a:moveTo>
                    <a:pt x="263651" y="117348"/>
                  </a:moveTo>
                  <a:lnTo>
                    <a:pt x="265175" y="115824"/>
                  </a:lnTo>
                  <a:lnTo>
                    <a:pt x="266699" y="115824"/>
                  </a:lnTo>
                  <a:lnTo>
                    <a:pt x="263651" y="117348"/>
                  </a:lnTo>
                  <a:close/>
                </a:path>
                <a:path w="3598545" h="2344420">
                  <a:moveTo>
                    <a:pt x="234086" y="135636"/>
                  </a:moveTo>
                  <a:lnTo>
                    <a:pt x="231647" y="135636"/>
                  </a:lnTo>
                  <a:lnTo>
                    <a:pt x="236219" y="134112"/>
                  </a:lnTo>
                  <a:lnTo>
                    <a:pt x="234086" y="135636"/>
                  </a:lnTo>
                  <a:close/>
                </a:path>
                <a:path w="3598545" h="2344420">
                  <a:moveTo>
                    <a:pt x="205560" y="156972"/>
                  </a:moveTo>
                  <a:lnTo>
                    <a:pt x="204215" y="156972"/>
                  </a:lnTo>
                  <a:lnTo>
                    <a:pt x="207263" y="155448"/>
                  </a:lnTo>
                  <a:lnTo>
                    <a:pt x="205560" y="156972"/>
                  </a:lnTo>
                  <a:close/>
                </a:path>
                <a:path w="3598545" h="2344420">
                  <a:moveTo>
                    <a:pt x="178307" y="181356"/>
                  </a:moveTo>
                  <a:lnTo>
                    <a:pt x="181355" y="178307"/>
                  </a:lnTo>
                  <a:lnTo>
                    <a:pt x="179916" y="179916"/>
                  </a:lnTo>
                  <a:lnTo>
                    <a:pt x="178307" y="181356"/>
                  </a:lnTo>
                  <a:close/>
                </a:path>
                <a:path w="3598545" h="2344420">
                  <a:moveTo>
                    <a:pt x="179916" y="179916"/>
                  </a:moveTo>
                  <a:lnTo>
                    <a:pt x="181355" y="178307"/>
                  </a:lnTo>
                  <a:lnTo>
                    <a:pt x="181714" y="178307"/>
                  </a:lnTo>
                  <a:lnTo>
                    <a:pt x="179916" y="179916"/>
                  </a:lnTo>
                  <a:close/>
                </a:path>
                <a:path w="3598545" h="2344420">
                  <a:moveTo>
                    <a:pt x="178628" y="181356"/>
                  </a:moveTo>
                  <a:lnTo>
                    <a:pt x="178307" y="181356"/>
                  </a:lnTo>
                  <a:lnTo>
                    <a:pt x="179916" y="179916"/>
                  </a:lnTo>
                  <a:lnTo>
                    <a:pt x="178628" y="181356"/>
                  </a:lnTo>
                  <a:close/>
                </a:path>
                <a:path w="3598545" h="2344420">
                  <a:moveTo>
                    <a:pt x="155447" y="207264"/>
                  </a:moveTo>
                  <a:lnTo>
                    <a:pt x="156971" y="204216"/>
                  </a:lnTo>
                  <a:lnTo>
                    <a:pt x="158175" y="204216"/>
                  </a:lnTo>
                  <a:lnTo>
                    <a:pt x="155447" y="207264"/>
                  </a:lnTo>
                  <a:close/>
                </a:path>
                <a:path w="3598545" h="2344420">
                  <a:moveTo>
                    <a:pt x="134111" y="236219"/>
                  </a:moveTo>
                  <a:lnTo>
                    <a:pt x="135635" y="233172"/>
                  </a:lnTo>
                  <a:lnTo>
                    <a:pt x="136289" y="233172"/>
                  </a:lnTo>
                  <a:lnTo>
                    <a:pt x="134111" y="236219"/>
                  </a:lnTo>
                  <a:close/>
                </a:path>
                <a:path w="3598545" h="2344420">
                  <a:moveTo>
                    <a:pt x="115824" y="266700"/>
                  </a:moveTo>
                  <a:lnTo>
                    <a:pt x="117348" y="263652"/>
                  </a:lnTo>
                  <a:lnTo>
                    <a:pt x="116171" y="266111"/>
                  </a:lnTo>
                  <a:lnTo>
                    <a:pt x="115824" y="266700"/>
                  </a:lnTo>
                  <a:close/>
                </a:path>
                <a:path w="3598545" h="2344420">
                  <a:moveTo>
                    <a:pt x="116171" y="266111"/>
                  </a:moveTo>
                  <a:lnTo>
                    <a:pt x="117348" y="263652"/>
                  </a:lnTo>
                  <a:lnTo>
                    <a:pt x="117625" y="263652"/>
                  </a:lnTo>
                  <a:lnTo>
                    <a:pt x="116171" y="266111"/>
                  </a:lnTo>
                  <a:close/>
                </a:path>
                <a:path w="3598545" h="2344420">
                  <a:moveTo>
                    <a:pt x="115890" y="266700"/>
                  </a:moveTo>
                  <a:lnTo>
                    <a:pt x="116171" y="266111"/>
                  </a:lnTo>
                  <a:lnTo>
                    <a:pt x="115890" y="266700"/>
                  </a:lnTo>
                  <a:close/>
                </a:path>
                <a:path w="3598545" h="2344420">
                  <a:moveTo>
                    <a:pt x="100583" y="298704"/>
                  </a:moveTo>
                  <a:lnTo>
                    <a:pt x="102107" y="294131"/>
                  </a:lnTo>
                  <a:lnTo>
                    <a:pt x="102770" y="294131"/>
                  </a:lnTo>
                  <a:lnTo>
                    <a:pt x="100583" y="298704"/>
                  </a:lnTo>
                  <a:close/>
                </a:path>
                <a:path w="3598545" h="2344420">
                  <a:moveTo>
                    <a:pt x="88391" y="332232"/>
                  </a:moveTo>
                  <a:lnTo>
                    <a:pt x="89915" y="327660"/>
                  </a:lnTo>
                  <a:lnTo>
                    <a:pt x="89554" y="329003"/>
                  </a:lnTo>
                  <a:lnTo>
                    <a:pt x="88391" y="332232"/>
                  </a:lnTo>
                  <a:close/>
                </a:path>
                <a:path w="3598545" h="2344420">
                  <a:moveTo>
                    <a:pt x="89554" y="329003"/>
                  </a:moveTo>
                  <a:lnTo>
                    <a:pt x="89915" y="327660"/>
                  </a:lnTo>
                  <a:lnTo>
                    <a:pt x="89554" y="329003"/>
                  </a:lnTo>
                  <a:close/>
                </a:path>
                <a:path w="3598545" h="2344420">
                  <a:moveTo>
                    <a:pt x="88685" y="332232"/>
                  </a:moveTo>
                  <a:lnTo>
                    <a:pt x="88391" y="332232"/>
                  </a:lnTo>
                  <a:lnTo>
                    <a:pt x="89554" y="329003"/>
                  </a:lnTo>
                  <a:lnTo>
                    <a:pt x="88685" y="332232"/>
                  </a:lnTo>
                  <a:close/>
                </a:path>
                <a:path w="3598545" h="2344420">
                  <a:moveTo>
                    <a:pt x="80094" y="367284"/>
                  </a:moveTo>
                  <a:lnTo>
                    <a:pt x="79248" y="367284"/>
                  </a:lnTo>
                  <a:lnTo>
                    <a:pt x="80771" y="362712"/>
                  </a:lnTo>
                  <a:lnTo>
                    <a:pt x="80094" y="367284"/>
                  </a:lnTo>
                  <a:close/>
                </a:path>
                <a:path w="3598545" h="2344420">
                  <a:moveTo>
                    <a:pt x="74675" y="403860"/>
                  </a:moveTo>
                  <a:lnTo>
                    <a:pt x="74675" y="399287"/>
                  </a:lnTo>
                  <a:lnTo>
                    <a:pt x="75353" y="399287"/>
                  </a:lnTo>
                  <a:lnTo>
                    <a:pt x="74675" y="403860"/>
                  </a:lnTo>
                  <a:close/>
                </a:path>
                <a:path w="3598545" h="2344420">
                  <a:moveTo>
                    <a:pt x="73151" y="440436"/>
                  </a:moveTo>
                  <a:lnTo>
                    <a:pt x="73151" y="438912"/>
                  </a:lnTo>
                  <a:lnTo>
                    <a:pt x="73151" y="440436"/>
                  </a:lnTo>
                  <a:close/>
                </a:path>
                <a:path w="3598545" h="2344420">
                  <a:moveTo>
                    <a:pt x="3521964" y="1943100"/>
                  </a:moveTo>
                  <a:lnTo>
                    <a:pt x="3525012" y="1903476"/>
                  </a:lnTo>
                  <a:lnTo>
                    <a:pt x="3525012" y="1905000"/>
                  </a:lnTo>
                  <a:lnTo>
                    <a:pt x="3598164" y="1905000"/>
                  </a:lnTo>
                  <a:lnTo>
                    <a:pt x="3598164" y="1906524"/>
                  </a:lnTo>
                  <a:lnTo>
                    <a:pt x="3595769" y="1940051"/>
                  </a:lnTo>
                  <a:lnTo>
                    <a:pt x="3523488" y="1940051"/>
                  </a:lnTo>
                  <a:lnTo>
                    <a:pt x="3521964" y="1943100"/>
                  </a:lnTo>
                  <a:close/>
                </a:path>
                <a:path w="3598545" h="2344420">
                  <a:moveTo>
                    <a:pt x="3590911" y="1979676"/>
                  </a:moveTo>
                  <a:lnTo>
                    <a:pt x="3517391" y="1979676"/>
                  </a:lnTo>
                  <a:lnTo>
                    <a:pt x="3523488" y="1940051"/>
                  </a:lnTo>
                  <a:lnTo>
                    <a:pt x="3595769" y="1940051"/>
                  </a:lnTo>
                  <a:lnTo>
                    <a:pt x="3595115" y="1949196"/>
                  </a:lnTo>
                  <a:lnTo>
                    <a:pt x="3590911" y="1979676"/>
                  </a:lnTo>
                  <a:close/>
                </a:path>
                <a:path w="3598545" h="2344420">
                  <a:moveTo>
                    <a:pt x="3583488" y="2014728"/>
                  </a:moveTo>
                  <a:lnTo>
                    <a:pt x="3508248" y="2014728"/>
                  </a:lnTo>
                  <a:lnTo>
                    <a:pt x="3517391" y="1976628"/>
                  </a:lnTo>
                  <a:lnTo>
                    <a:pt x="3517391" y="1979676"/>
                  </a:lnTo>
                  <a:lnTo>
                    <a:pt x="3590911" y="1979676"/>
                  </a:lnTo>
                  <a:lnTo>
                    <a:pt x="3589020" y="1993392"/>
                  </a:lnTo>
                  <a:lnTo>
                    <a:pt x="3583488" y="2014728"/>
                  </a:lnTo>
                  <a:close/>
                </a:path>
                <a:path w="3598545" h="2344420">
                  <a:moveTo>
                    <a:pt x="3494531" y="2048255"/>
                  </a:moveTo>
                  <a:lnTo>
                    <a:pt x="3508248" y="2011680"/>
                  </a:lnTo>
                  <a:lnTo>
                    <a:pt x="3508248" y="2014728"/>
                  </a:lnTo>
                  <a:lnTo>
                    <a:pt x="3583488" y="2014728"/>
                  </a:lnTo>
                  <a:lnTo>
                    <a:pt x="3578352" y="2034540"/>
                  </a:lnTo>
                  <a:lnTo>
                    <a:pt x="3574401" y="2045208"/>
                  </a:lnTo>
                  <a:lnTo>
                    <a:pt x="3496056" y="2045208"/>
                  </a:lnTo>
                  <a:lnTo>
                    <a:pt x="3494531" y="2048255"/>
                  </a:lnTo>
                  <a:close/>
                </a:path>
                <a:path w="3598545" h="2344420">
                  <a:moveTo>
                    <a:pt x="3560917" y="2080260"/>
                  </a:moveTo>
                  <a:lnTo>
                    <a:pt x="3479291" y="2080260"/>
                  </a:lnTo>
                  <a:lnTo>
                    <a:pt x="3480815" y="2077212"/>
                  </a:lnTo>
                  <a:lnTo>
                    <a:pt x="3496056" y="2045208"/>
                  </a:lnTo>
                  <a:lnTo>
                    <a:pt x="3574401" y="2045208"/>
                  </a:lnTo>
                  <a:lnTo>
                    <a:pt x="3563112" y="2075688"/>
                  </a:lnTo>
                  <a:lnTo>
                    <a:pt x="3560917" y="2080260"/>
                  </a:lnTo>
                  <a:close/>
                </a:path>
                <a:path w="3598545" h="2344420">
                  <a:moveTo>
                    <a:pt x="3480468" y="2077800"/>
                  </a:moveTo>
                  <a:lnTo>
                    <a:pt x="3480749" y="2077212"/>
                  </a:lnTo>
                  <a:lnTo>
                    <a:pt x="3480468" y="2077800"/>
                  </a:lnTo>
                  <a:close/>
                </a:path>
                <a:path w="3598545" h="2344420">
                  <a:moveTo>
                    <a:pt x="3479291" y="2080260"/>
                  </a:moveTo>
                  <a:lnTo>
                    <a:pt x="3480468" y="2077800"/>
                  </a:lnTo>
                  <a:lnTo>
                    <a:pt x="3480815" y="2077212"/>
                  </a:lnTo>
                  <a:lnTo>
                    <a:pt x="3479291" y="2080260"/>
                  </a:lnTo>
                  <a:close/>
                </a:path>
                <a:path w="3598545" h="2344420">
                  <a:moveTo>
                    <a:pt x="3546287" y="2110740"/>
                  </a:moveTo>
                  <a:lnTo>
                    <a:pt x="3461004" y="2110740"/>
                  </a:lnTo>
                  <a:lnTo>
                    <a:pt x="3480468" y="2077800"/>
                  </a:lnTo>
                  <a:lnTo>
                    <a:pt x="3479291" y="2080260"/>
                  </a:lnTo>
                  <a:lnTo>
                    <a:pt x="3560917" y="2080260"/>
                  </a:lnTo>
                  <a:lnTo>
                    <a:pt x="3546287" y="2110740"/>
                  </a:lnTo>
                  <a:close/>
                </a:path>
                <a:path w="3598545" h="2344420">
                  <a:moveTo>
                    <a:pt x="3439668" y="2138172"/>
                  </a:moveTo>
                  <a:lnTo>
                    <a:pt x="3462528" y="2107692"/>
                  </a:lnTo>
                  <a:lnTo>
                    <a:pt x="3461004" y="2110740"/>
                  </a:lnTo>
                  <a:lnTo>
                    <a:pt x="3546287" y="2110740"/>
                  </a:lnTo>
                  <a:lnTo>
                    <a:pt x="3544823" y="2113788"/>
                  </a:lnTo>
                  <a:lnTo>
                    <a:pt x="3531488" y="2136648"/>
                  </a:lnTo>
                  <a:lnTo>
                    <a:pt x="3441191" y="2136648"/>
                  </a:lnTo>
                  <a:lnTo>
                    <a:pt x="3439668" y="2138172"/>
                  </a:lnTo>
                  <a:close/>
                </a:path>
                <a:path w="3598545" h="2344420">
                  <a:moveTo>
                    <a:pt x="3417504" y="2163296"/>
                  </a:moveTo>
                  <a:lnTo>
                    <a:pt x="3441191" y="2136648"/>
                  </a:lnTo>
                  <a:lnTo>
                    <a:pt x="3531488" y="2136648"/>
                  </a:lnTo>
                  <a:lnTo>
                    <a:pt x="3523488" y="2150364"/>
                  </a:lnTo>
                  <a:lnTo>
                    <a:pt x="3514067" y="2162555"/>
                  </a:lnTo>
                  <a:lnTo>
                    <a:pt x="3418331" y="2162555"/>
                  </a:lnTo>
                  <a:lnTo>
                    <a:pt x="3417504" y="2163296"/>
                  </a:lnTo>
                  <a:close/>
                </a:path>
                <a:path w="3598545" h="2344420">
                  <a:moveTo>
                    <a:pt x="3416807" y="2164080"/>
                  </a:moveTo>
                  <a:lnTo>
                    <a:pt x="3417504" y="2163296"/>
                  </a:lnTo>
                  <a:lnTo>
                    <a:pt x="3418331" y="2162555"/>
                  </a:lnTo>
                  <a:lnTo>
                    <a:pt x="3416807" y="2164080"/>
                  </a:lnTo>
                  <a:close/>
                </a:path>
                <a:path w="3598545" h="2344420">
                  <a:moveTo>
                    <a:pt x="3512889" y="2164080"/>
                  </a:moveTo>
                  <a:lnTo>
                    <a:pt x="3416807" y="2164080"/>
                  </a:lnTo>
                  <a:lnTo>
                    <a:pt x="3418331" y="2162555"/>
                  </a:lnTo>
                  <a:lnTo>
                    <a:pt x="3514067" y="2162555"/>
                  </a:lnTo>
                  <a:lnTo>
                    <a:pt x="3512889" y="2164080"/>
                  </a:lnTo>
                  <a:close/>
                </a:path>
                <a:path w="3598545" h="2344420">
                  <a:moveTo>
                    <a:pt x="3493443" y="2188464"/>
                  </a:moveTo>
                  <a:lnTo>
                    <a:pt x="3389376" y="2188464"/>
                  </a:lnTo>
                  <a:lnTo>
                    <a:pt x="3417504" y="2163296"/>
                  </a:lnTo>
                  <a:lnTo>
                    <a:pt x="3416807" y="2164080"/>
                  </a:lnTo>
                  <a:lnTo>
                    <a:pt x="3512889" y="2164080"/>
                  </a:lnTo>
                  <a:lnTo>
                    <a:pt x="3497580" y="2183892"/>
                  </a:lnTo>
                  <a:lnTo>
                    <a:pt x="3493443" y="2188464"/>
                  </a:lnTo>
                  <a:close/>
                </a:path>
                <a:path w="3598545" h="2344420">
                  <a:moveTo>
                    <a:pt x="3474139" y="2209800"/>
                  </a:moveTo>
                  <a:lnTo>
                    <a:pt x="3361944" y="2209800"/>
                  </a:lnTo>
                  <a:lnTo>
                    <a:pt x="3392423" y="2185416"/>
                  </a:lnTo>
                  <a:lnTo>
                    <a:pt x="3389376" y="2188464"/>
                  </a:lnTo>
                  <a:lnTo>
                    <a:pt x="3493443" y="2188464"/>
                  </a:lnTo>
                  <a:lnTo>
                    <a:pt x="3474139" y="2209800"/>
                  </a:lnTo>
                  <a:close/>
                </a:path>
                <a:path w="3598545" h="2344420">
                  <a:moveTo>
                    <a:pt x="3331883" y="2227821"/>
                  </a:moveTo>
                  <a:lnTo>
                    <a:pt x="3364991" y="2206751"/>
                  </a:lnTo>
                  <a:lnTo>
                    <a:pt x="3361944" y="2209800"/>
                  </a:lnTo>
                  <a:lnTo>
                    <a:pt x="3474139" y="2209800"/>
                  </a:lnTo>
                  <a:lnTo>
                    <a:pt x="3468623" y="2215896"/>
                  </a:lnTo>
                  <a:lnTo>
                    <a:pt x="3456770" y="2226564"/>
                  </a:lnTo>
                  <a:lnTo>
                    <a:pt x="3334512" y="2226564"/>
                  </a:lnTo>
                  <a:lnTo>
                    <a:pt x="3331883" y="2227821"/>
                  </a:lnTo>
                  <a:close/>
                </a:path>
                <a:path w="3598545" h="2344420">
                  <a:moveTo>
                    <a:pt x="3331464" y="2228088"/>
                  </a:moveTo>
                  <a:lnTo>
                    <a:pt x="3331883" y="2227821"/>
                  </a:lnTo>
                  <a:lnTo>
                    <a:pt x="3334512" y="2226564"/>
                  </a:lnTo>
                  <a:lnTo>
                    <a:pt x="3331464" y="2228088"/>
                  </a:lnTo>
                  <a:close/>
                </a:path>
                <a:path w="3598545" h="2344420">
                  <a:moveTo>
                    <a:pt x="3455077" y="2228088"/>
                  </a:moveTo>
                  <a:lnTo>
                    <a:pt x="3331464" y="2228088"/>
                  </a:lnTo>
                  <a:lnTo>
                    <a:pt x="3334512" y="2226564"/>
                  </a:lnTo>
                  <a:lnTo>
                    <a:pt x="3456770" y="2226564"/>
                  </a:lnTo>
                  <a:lnTo>
                    <a:pt x="3455077" y="2228088"/>
                  </a:lnTo>
                  <a:close/>
                </a:path>
                <a:path w="3598545" h="2344420">
                  <a:moveTo>
                    <a:pt x="3438144" y="2243328"/>
                  </a:moveTo>
                  <a:lnTo>
                    <a:pt x="3299460" y="2243328"/>
                  </a:lnTo>
                  <a:lnTo>
                    <a:pt x="3331883" y="2227821"/>
                  </a:lnTo>
                  <a:lnTo>
                    <a:pt x="3331464" y="2228088"/>
                  </a:lnTo>
                  <a:lnTo>
                    <a:pt x="3455077" y="2228088"/>
                  </a:lnTo>
                  <a:lnTo>
                    <a:pt x="3438144" y="2243328"/>
                  </a:lnTo>
                  <a:close/>
                </a:path>
                <a:path w="3598545" h="2344420">
                  <a:moveTo>
                    <a:pt x="3422366" y="2255520"/>
                  </a:moveTo>
                  <a:lnTo>
                    <a:pt x="3265931" y="2255520"/>
                  </a:lnTo>
                  <a:lnTo>
                    <a:pt x="3302507" y="2241804"/>
                  </a:lnTo>
                  <a:lnTo>
                    <a:pt x="3299460" y="2243328"/>
                  </a:lnTo>
                  <a:lnTo>
                    <a:pt x="3438144" y="2243328"/>
                  </a:lnTo>
                  <a:lnTo>
                    <a:pt x="3422366" y="2255520"/>
                  </a:lnTo>
                  <a:close/>
                </a:path>
                <a:path w="3598545" h="2344420">
                  <a:moveTo>
                    <a:pt x="3333114" y="2307336"/>
                  </a:moveTo>
                  <a:lnTo>
                    <a:pt x="73151" y="2307336"/>
                  </a:lnTo>
                  <a:lnTo>
                    <a:pt x="73151" y="2270760"/>
                  </a:lnTo>
                  <a:lnTo>
                    <a:pt x="3157728" y="2270760"/>
                  </a:lnTo>
                  <a:lnTo>
                    <a:pt x="3197352" y="2269236"/>
                  </a:lnTo>
                  <a:lnTo>
                    <a:pt x="3194304" y="2269236"/>
                  </a:lnTo>
                  <a:lnTo>
                    <a:pt x="3233928" y="2263140"/>
                  </a:lnTo>
                  <a:lnTo>
                    <a:pt x="3230880" y="2263140"/>
                  </a:lnTo>
                  <a:lnTo>
                    <a:pt x="3268980" y="2253996"/>
                  </a:lnTo>
                  <a:lnTo>
                    <a:pt x="3265931" y="2255520"/>
                  </a:lnTo>
                  <a:lnTo>
                    <a:pt x="3422366" y="2255520"/>
                  </a:lnTo>
                  <a:lnTo>
                    <a:pt x="3404615" y="2269236"/>
                  </a:lnTo>
                  <a:lnTo>
                    <a:pt x="3368040" y="2290572"/>
                  </a:lnTo>
                  <a:lnTo>
                    <a:pt x="3333114" y="2307336"/>
                  </a:lnTo>
                  <a:close/>
                </a:path>
                <a:path w="3598545" h="2344420">
                  <a:moveTo>
                    <a:pt x="73151" y="2307336"/>
                  </a:moveTo>
                  <a:lnTo>
                    <a:pt x="36575" y="2270760"/>
                  </a:lnTo>
                  <a:lnTo>
                    <a:pt x="73151" y="2270760"/>
                  </a:lnTo>
                  <a:lnTo>
                    <a:pt x="73151" y="2307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1344" y="2564891"/>
              <a:ext cx="3451859" cy="219760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108192" y="2491739"/>
              <a:ext cx="3598545" cy="2344420"/>
            </a:xfrm>
            <a:custGeom>
              <a:avLst/>
              <a:gdLst/>
              <a:ahLst/>
              <a:cxnLst/>
              <a:rect l="l" t="t" r="r" b="b"/>
              <a:pathLst>
                <a:path w="3598545" h="2344420">
                  <a:moveTo>
                    <a:pt x="3160776" y="2343912"/>
                  </a:moveTo>
                  <a:lnTo>
                    <a:pt x="0" y="2343912"/>
                  </a:lnTo>
                  <a:lnTo>
                    <a:pt x="0" y="437387"/>
                  </a:lnTo>
                  <a:lnTo>
                    <a:pt x="1524" y="394716"/>
                  </a:lnTo>
                  <a:lnTo>
                    <a:pt x="7619" y="350520"/>
                  </a:lnTo>
                  <a:lnTo>
                    <a:pt x="18287" y="307848"/>
                  </a:lnTo>
                  <a:lnTo>
                    <a:pt x="33527" y="268224"/>
                  </a:lnTo>
                  <a:lnTo>
                    <a:pt x="51815" y="230124"/>
                  </a:lnTo>
                  <a:lnTo>
                    <a:pt x="74675" y="193548"/>
                  </a:lnTo>
                  <a:lnTo>
                    <a:pt x="100583" y="158495"/>
                  </a:lnTo>
                  <a:lnTo>
                    <a:pt x="128015" y="128016"/>
                  </a:lnTo>
                  <a:lnTo>
                    <a:pt x="158495" y="100584"/>
                  </a:lnTo>
                  <a:lnTo>
                    <a:pt x="193547" y="74676"/>
                  </a:lnTo>
                  <a:lnTo>
                    <a:pt x="230123" y="51816"/>
                  </a:lnTo>
                  <a:lnTo>
                    <a:pt x="268223" y="33528"/>
                  </a:lnTo>
                  <a:lnTo>
                    <a:pt x="307847" y="18288"/>
                  </a:lnTo>
                  <a:lnTo>
                    <a:pt x="350519" y="7620"/>
                  </a:lnTo>
                  <a:lnTo>
                    <a:pt x="394715" y="1524"/>
                  </a:lnTo>
                  <a:lnTo>
                    <a:pt x="437387" y="0"/>
                  </a:lnTo>
                  <a:lnTo>
                    <a:pt x="3598164" y="0"/>
                  </a:lnTo>
                  <a:lnTo>
                    <a:pt x="3598164" y="36576"/>
                  </a:lnTo>
                  <a:lnTo>
                    <a:pt x="3525012" y="36576"/>
                  </a:lnTo>
                  <a:lnTo>
                    <a:pt x="3525012" y="73152"/>
                  </a:lnTo>
                  <a:lnTo>
                    <a:pt x="440435" y="73152"/>
                  </a:lnTo>
                  <a:lnTo>
                    <a:pt x="399287" y="74676"/>
                  </a:lnTo>
                  <a:lnTo>
                    <a:pt x="403859" y="74676"/>
                  </a:lnTo>
                  <a:lnTo>
                    <a:pt x="372998" y="79248"/>
                  </a:lnTo>
                  <a:lnTo>
                    <a:pt x="367283" y="79248"/>
                  </a:lnTo>
                  <a:lnTo>
                    <a:pt x="333320" y="88392"/>
                  </a:lnTo>
                  <a:lnTo>
                    <a:pt x="332231" y="88392"/>
                  </a:lnTo>
                  <a:lnTo>
                    <a:pt x="327659" y="89916"/>
                  </a:lnTo>
                  <a:lnTo>
                    <a:pt x="327998" y="89916"/>
                  </a:lnTo>
                  <a:lnTo>
                    <a:pt x="298365" y="100584"/>
                  </a:lnTo>
                  <a:lnTo>
                    <a:pt x="297179" y="100584"/>
                  </a:lnTo>
                  <a:lnTo>
                    <a:pt x="266699" y="115824"/>
                  </a:lnTo>
                  <a:lnTo>
                    <a:pt x="265175" y="115824"/>
                  </a:lnTo>
                  <a:lnTo>
                    <a:pt x="231647" y="135636"/>
                  </a:lnTo>
                  <a:lnTo>
                    <a:pt x="234086" y="135636"/>
                  </a:lnTo>
                  <a:lnTo>
                    <a:pt x="204215" y="156972"/>
                  </a:lnTo>
                  <a:lnTo>
                    <a:pt x="205560" y="156972"/>
                  </a:lnTo>
                  <a:lnTo>
                    <a:pt x="181714" y="178307"/>
                  </a:lnTo>
                  <a:lnTo>
                    <a:pt x="181355" y="178307"/>
                  </a:lnTo>
                  <a:lnTo>
                    <a:pt x="178307" y="181356"/>
                  </a:lnTo>
                  <a:lnTo>
                    <a:pt x="178628" y="181356"/>
                  </a:lnTo>
                  <a:lnTo>
                    <a:pt x="158175" y="204216"/>
                  </a:lnTo>
                  <a:lnTo>
                    <a:pt x="156971" y="204216"/>
                  </a:lnTo>
                  <a:lnTo>
                    <a:pt x="136289" y="233172"/>
                  </a:lnTo>
                  <a:lnTo>
                    <a:pt x="135635" y="233172"/>
                  </a:lnTo>
                  <a:lnTo>
                    <a:pt x="117625" y="263652"/>
                  </a:lnTo>
                  <a:lnTo>
                    <a:pt x="117348" y="263652"/>
                  </a:lnTo>
                  <a:lnTo>
                    <a:pt x="115824" y="266700"/>
                  </a:lnTo>
                  <a:lnTo>
                    <a:pt x="102770" y="294131"/>
                  </a:lnTo>
                  <a:lnTo>
                    <a:pt x="102107" y="294131"/>
                  </a:lnTo>
                  <a:lnTo>
                    <a:pt x="90037" y="327660"/>
                  </a:lnTo>
                  <a:lnTo>
                    <a:pt x="88391" y="332232"/>
                  </a:lnTo>
                  <a:lnTo>
                    <a:pt x="88685" y="332232"/>
                  </a:lnTo>
                  <a:lnTo>
                    <a:pt x="79248" y="367284"/>
                  </a:lnTo>
                  <a:lnTo>
                    <a:pt x="80094" y="367284"/>
                  </a:lnTo>
                  <a:lnTo>
                    <a:pt x="75353" y="399287"/>
                  </a:lnTo>
                  <a:lnTo>
                    <a:pt x="74675" y="399287"/>
                  </a:lnTo>
                  <a:lnTo>
                    <a:pt x="73264" y="437387"/>
                  </a:lnTo>
                  <a:lnTo>
                    <a:pt x="73151" y="438912"/>
                  </a:lnTo>
                  <a:lnTo>
                    <a:pt x="73151" y="2270760"/>
                  </a:lnTo>
                  <a:lnTo>
                    <a:pt x="36575" y="2270760"/>
                  </a:lnTo>
                  <a:lnTo>
                    <a:pt x="73151" y="2307336"/>
                  </a:lnTo>
                  <a:lnTo>
                    <a:pt x="3333114" y="2307336"/>
                  </a:lnTo>
                  <a:lnTo>
                    <a:pt x="3329940" y="2308860"/>
                  </a:lnTo>
                  <a:lnTo>
                    <a:pt x="3288791" y="2324100"/>
                  </a:lnTo>
                  <a:lnTo>
                    <a:pt x="3246120" y="2334768"/>
                  </a:lnTo>
                  <a:lnTo>
                    <a:pt x="3203448" y="2342388"/>
                  </a:lnTo>
                  <a:lnTo>
                    <a:pt x="3160776" y="2343912"/>
                  </a:lnTo>
                  <a:close/>
                </a:path>
                <a:path w="3598545" h="2344420">
                  <a:moveTo>
                    <a:pt x="3598164" y="1905000"/>
                  </a:moveTo>
                  <a:lnTo>
                    <a:pt x="3525012" y="1905000"/>
                  </a:lnTo>
                  <a:lnTo>
                    <a:pt x="3525012" y="36576"/>
                  </a:lnTo>
                  <a:lnTo>
                    <a:pt x="3561588" y="73152"/>
                  </a:lnTo>
                  <a:lnTo>
                    <a:pt x="3598164" y="73152"/>
                  </a:lnTo>
                  <a:lnTo>
                    <a:pt x="3598164" y="1905000"/>
                  </a:lnTo>
                  <a:close/>
                </a:path>
                <a:path w="3598545" h="2344420">
                  <a:moveTo>
                    <a:pt x="3598164" y="73152"/>
                  </a:moveTo>
                  <a:lnTo>
                    <a:pt x="3561588" y="73152"/>
                  </a:lnTo>
                  <a:lnTo>
                    <a:pt x="3525012" y="36576"/>
                  </a:lnTo>
                  <a:lnTo>
                    <a:pt x="3598164" y="36576"/>
                  </a:lnTo>
                  <a:lnTo>
                    <a:pt x="3598164" y="73152"/>
                  </a:lnTo>
                  <a:close/>
                </a:path>
                <a:path w="3598545" h="2344420">
                  <a:moveTo>
                    <a:pt x="362711" y="80772"/>
                  </a:moveTo>
                  <a:lnTo>
                    <a:pt x="367283" y="79248"/>
                  </a:lnTo>
                  <a:lnTo>
                    <a:pt x="372998" y="79248"/>
                  </a:lnTo>
                  <a:lnTo>
                    <a:pt x="362711" y="80772"/>
                  </a:lnTo>
                  <a:close/>
                </a:path>
                <a:path w="3598545" h="2344420">
                  <a:moveTo>
                    <a:pt x="327659" y="89916"/>
                  </a:moveTo>
                  <a:lnTo>
                    <a:pt x="332231" y="88392"/>
                  </a:lnTo>
                  <a:lnTo>
                    <a:pt x="329003" y="89554"/>
                  </a:lnTo>
                  <a:lnTo>
                    <a:pt x="327659" y="89916"/>
                  </a:lnTo>
                  <a:close/>
                </a:path>
                <a:path w="3598545" h="2344420">
                  <a:moveTo>
                    <a:pt x="329003" y="89554"/>
                  </a:moveTo>
                  <a:lnTo>
                    <a:pt x="332231" y="88392"/>
                  </a:lnTo>
                  <a:lnTo>
                    <a:pt x="333320" y="88392"/>
                  </a:lnTo>
                  <a:lnTo>
                    <a:pt x="329003" y="89554"/>
                  </a:lnTo>
                  <a:close/>
                </a:path>
                <a:path w="3598545" h="2344420">
                  <a:moveTo>
                    <a:pt x="327998" y="89916"/>
                  </a:moveTo>
                  <a:lnTo>
                    <a:pt x="327659" y="89916"/>
                  </a:lnTo>
                  <a:lnTo>
                    <a:pt x="329003" y="89554"/>
                  </a:lnTo>
                  <a:lnTo>
                    <a:pt x="327998" y="89916"/>
                  </a:lnTo>
                  <a:close/>
                </a:path>
                <a:path w="3598545" h="2344420">
                  <a:moveTo>
                    <a:pt x="294131" y="102108"/>
                  </a:moveTo>
                  <a:lnTo>
                    <a:pt x="297179" y="100584"/>
                  </a:lnTo>
                  <a:lnTo>
                    <a:pt x="298365" y="100584"/>
                  </a:lnTo>
                  <a:lnTo>
                    <a:pt x="294131" y="102108"/>
                  </a:lnTo>
                  <a:close/>
                </a:path>
                <a:path w="3598545" h="2344420">
                  <a:moveTo>
                    <a:pt x="263651" y="117348"/>
                  </a:moveTo>
                  <a:lnTo>
                    <a:pt x="265175" y="115824"/>
                  </a:lnTo>
                  <a:lnTo>
                    <a:pt x="266699" y="115824"/>
                  </a:lnTo>
                  <a:lnTo>
                    <a:pt x="263651" y="117348"/>
                  </a:lnTo>
                  <a:close/>
                </a:path>
                <a:path w="3598545" h="2344420">
                  <a:moveTo>
                    <a:pt x="234086" y="135636"/>
                  </a:moveTo>
                  <a:lnTo>
                    <a:pt x="231647" y="135636"/>
                  </a:lnTo>
                  <a:lnTo>
                    <a:pt x="236219" y="134112"/>
                  </a:lnTo>
                  <a:lnTo>
                    <a:pt x="234086" y="135636"/>
                  </a:lnTo>
                  <a:close/>
                </a:path>
                <a:path w="3598545" h="2344420">
                  <a:moveTo>
                    <a:pt x="205560" y="156972"/>
                  </a:moveTo>
                  <a:lnTo>
                    <a:pt x="204215" y="156972"/>
                  </a:lnTo>
                  <a:lnTo>
                    <a:pt x="207263" y="155448"/>
                  </a:lnTo>
                  <a:lnTo>
                    <a:pt x="205560" y="156972"/>
                  </a:lnTo>
                  <a:close/>
                </a:path>
                <a:path w="3598545" h="2344420">
                  <a:moveTo>
                    <a:pt x="178307" y="181356"/>
                  </a:moveTo>
                  <a:lnTo>
                    <a:pt x="181355" y="178307"/>
                  </a:lnTo>
                  <a:lnTo>
                    <a:pt x="179916" y="179916"/>
                  </a:lnTo>
                  <a:lnTo>
                    <a:pt x="178307" y="181356"/>
                  </a:lnTo>
                  <a:close/>
                </a:path>
                <a:path w="3598545" h="2344420">
                  <a:moveTo>
                    <a:pt x="179916" y="179916"/>
                  </a:moveTo>
                  <a:lnTo>
                    <a:pt x="181355" y="178307"/>
                  </a:lnTo>
                  <a:lnTo>
                    <a:pt x="181714" y="178307"/>
                  </a:lnTo>
                  <a:lnTo>
                    <a:pt x="179916" y="179916"/>
                  </a:lnTo>
                  <a:close/>
                </a:path>
                <a:path w="3598545" h="2344420">
                  <a:moveTo>
                    <a:pt x="178628" y="181356"/>
                  </a:moveTo>
                  <a:lnTo>
                    <a:pt x="178307" y="181356"/>
                  </a:lnTo>
                  <a:lnTo>
                    <a:pt x="179916" y="179916"/>
                  </a:lnTo>
                  <a:lnTo>
                    <a:pt x="178628" y="181356"/>
                  </a:lnTo>
                  <a:close/>
                </a:path>
                <a:path w="3598545" h="2344420">
                  <a:moveTo>
                    <a:pt x="155447" y="207264"/>
                  </a:moveTo>
                  <a:lnTo>
                    <a:pt x="156971" y="204216"/>
                  </a:lnTo>
                  <a:lnTo>
                    <a:pt x="158175" y="204216"/>
                  </a:lnTo>
                  <a:lnTo>
                    <a:pt x="155447" y="207264"/>
                  </a:lnTo>
                  <a:close/>
                </a:path>
                <a:path w="3598545" h="2344420">
                  <a:moveTo>
                    <a:pt x="134111" y="236219"/>
                  </a:moveTo>
                  <a:lnTo>
                    <a:pt x="135635" y="233172"/>
                  </a:lnTo>
                  <a:lnTo>
                    <a:pt x="136289" y="233172"/>
                  </a:lnTo>
                  <a:lnTo>
                    <a:pt x="134111" y="236219"/>
                  </a:lnTo>
                  <a:close/>
                </a:path>
                <a:path w="3598545" h="2344420">
                  <a:moveTo>
                    <a:pt x="115824" y="266700"/>
                  </a:moveTo>
                  <a:lnTo>
                    <a:pt x="117348" y="263652"/>
                  </a:lnTo>
                  <a:lnTo>
                    <a:pt x="116171" y="266111"/>
                  </a:lnTo>
                  <a:lnTo>
                    <a:pt x="115824" y="266700"/>
                  </a:lnTo>
                  <a:close/>
                </a:path>
                <a:path w="3598545" h="2344420">
                  <a:moveTo>
                    <a:pt x="116171" y="266111"/>
                  </a:moveTo>
                  <a:lnTo>
                    <a:pt x="117348" y="263652"/>
                  </a:lnTo>
                  <a:lnTo>
                    <a:pt x="117625" y="263652"/>
                  </a:lnTo>
                  <a:lnTo>
                    <a:pt x="116171" y="266111"/>
                  </a:lnTo>
                  <a:close/>
                </a:path>
                <a:path w="3598545" h="2344420">
                  <a:moveTo>
                    <a:pt x="115890" y="266700"/>
                  </a:moveTo>
                  <a:lnTo>
                    <a:pt x="116171" y="266111"/>
                  </a:lnTo>
                  <a:lnTo>
                    <a:pt x="115890" y="266700"/>
                  </a:lnTo>
                  <a:close/>
                </a:path>
                <a:path w="3598545" h="2344420">
                  <a:moveTo>
                    <a:pt x="100583" y="298704"/>
                  </a:moveTo>
                  <a:lnTo>
                    <a:pt x="102107" y="294131"/>
                  </a:lnTo>
                  <a:lnTo>
                    <a:pt x="102770" y="294131"/>
                  </a:lnTo>
                  <a:lnTo>
                    <a:pt x="100583" y="298704"/>
                  </a:lnTo>
                  <a:close/>
                </a:path>
                <a:path w="3598545" h="2344420">
                  <a:moveTo>
                    <a:pt x="88391" y="332232"/>
                  </a:moveTo>
                  <a:lnTo>
                    <a:pt x="89915" y="327660"/>
                  </a:lnTo>
                  <a:lnTo>
                    <a:pt x="89554" y="329003"/>
                  </a:lnTo>
                  <a:lnTo>
                    <a:pt x="88391" y="332232"/>
                  </a:lnTo>
                  <a:close/>
                </a:path>
                <a:path w="3598545" h="2344420">
                  <a:moveTo>
                    <a:pt x="89554" y="329003"/>
                  </a:moveTo>
                  <a:lnTo>
                    <a:pt x="89915" y="327660"/>
                  </a:lnTo>
                  <a:lnTo>
                    <a:pt x="89554" y="329003"/>
                  </a:lnTo>
                  <a:close/>
                </a:path>
                <a:path w="3598545" h="2344420">
                  <a:moveTo>
                    <a:pt x="88685" y="332232"/>
                  </a:moveTo>
                  <a:lnTo>
                    <a:pt x="88391" y="332232"/>
                  </a:lnTo>
                  <a:lnTo>
                    <a:pt x="89554" y="329003"/>
                  </a:lnTo>
                  <a:lnTo>
                    <a:pt x="88685" y="332232"/>
                  </a:lnTo>
                  <a:close/>
                </a:path>
                <a:path w="3598545" h="2344420">
                  <a:moveTo>
                    <a:pt x="80094" y="367284"/>
                  </a:moveTo>
                  <a:lnTo>
                    <a:pt x="79248" y="367284"/>
                  </a:lnTo>
                  <a:lnTo>
                    <a:pt x="80771" y="362712"/>
                  </a:lnTo>
                  <a:lnTo>
                    <a:pt x="80094" y="367284"/>
                  </a:lnTo>
                  <a:close/>
                </a:path>
                <a:path w="3598545" h="2344420">
                  <a:moveTo>
                    <a:pt x="74675" y="403860"/>
                  </a:moveTo>
                  <a:lnTo>
                    <a:pt x="74675" y="399287"/>
                  </a:lnTo>
                  <a:lnTo>
                    <a:pt x="75353" y="399287"/>
                  </a:lnTo>
                  <a:lnTo>
                    <a:pt x="74675" y="403860"/>
                  </a:lnTo>
                  <a:close/>
                </a:path>
                <a:path w="3598545" h="2344420">
                  <a:moveTo>
                    <a:pt x="73151" y="440436"/>
                  </a:moveTo>
                  <a:lnTo>
                    <a:pt x="73151" y="438912"/>
                  </a:lnTo>
                  <a:lnTo>
                    <a:pt x="73151" y="440436"/>
                  </a:lnTo>
                  <a:close/>
                </a:path>
                <a:path w="3598545" h="2344420">
                  <a:moveTo>
                    <a:pt x="3521964" y="1943100"/>
                  </a:moveTo>
                  <a:lnTo>
                    <a:pt x="3525012" y="1903476"/>
                  </a:lnTo>
                  <a:lnTo>
                    <a:pt x="3525012" y="1905000"/>
                  </a:lnTo>
                  <a:lnTo>
                    <a:pt x="3598164" y="1905000"/>
                  </a:lnTo>
                  <a:lnTo>
                    <a:pt x="3598164" y="1906524"/>
                  </a:lnTo>
                  <a:lnTo>
                    <a:pt x="3595769" y="1940051"/>
                  </a:lnTo>
                  <a:lnTo>
                    <a:pt x="3523488" y="1940051"/>
                  </a:lnTo>
                  <a:lnTo>
                    <a:pt x="3521964" y="1943100"/>
                  </a:lnTo>
                  <a:close/>
                </a:path>
                <a:path w="3598545" h="2344420">
                  <a:moveTo>
                    <a:pt x="3590911" y="1979676"/>
                  </a:moveTo>
                  <a:lnTo>
                    <a:pt x="3517391" y="1979676"/>
                  </a:lnTo>
                  <a:lnTo>
                    <a:pt x="3523488" y="1940051"/>
                  </a:lnTo>
                  <a:lnTo>
                    <a:pt x="3595769" y="1940051"/>
                  </a:lnTo>
                  <a:lnTo>
                    <a:pt x="3595115" y="1949196"/>
                  </a:lnTo>
                  <a:lnTo>
                    <a:pt x="3590911" y="1979676"/>
                  </a:lnTo>
                  <a:close/>
                </a:path>
                <a:path w="3598545" h="2344420">
                  <a:moveTo>
                    <a:pt x="3583488" y="2014728"/>
                  </a:moveTo>
                  <a:lnTo>
                    <a:pt x="3508248" y="2014728"/>
                  </a:lnTo>
                  <a:lnTo>
                    <a:pt x="3517391" y="1976628"/>
                  </a:lnTo>
                  <a:lnTo>
                    <a:pt x="3517391" y="1979676"/>
                  </a:lnTo>
                  <a:lnTo>
                    <a:pt x="3590911" y="1979676"/>
                  </a:lnTo>
                  <a:lnTo>
                    <a:pt x="3589020" y="1993392"/>
                  </a:lnTo>
                  <a:lnTo>
                    <a:pt x="3583488" y="2014728"/>
                  </a:lnTo>
                  <a:close/>
                </a:path>
                <a:path w="3598545" h="2344420">
                  <a:moveTo>
                    <a:pt x="3494531" y="2048255"/>
                  </a:moveTo>
                  <a:lnTo>
                    <a:pt x="3508248" y="2011680"/>
                  </a:lnTo>
                  <a:lnTo>
                    <a:pt x="3508248" y="2014728"/>
                  </a:lnTo>
                  <a:lnTo>
                    <a:pt x="3583488" y="2014728"/>
                  </a:lnTo>
                  <a:lnTo>
                    <a:pt x="3578352" y="2034540"/>
                  </a:lnTo>
                  <a:lnTo>
                    <a:pt x="3574401" y="2045208"/>
                  </a:lnTo>
                  <a:lnTo>
                    <a:pt x="3496056" y="2045208"/>
                  </a:lnTo>
                  <a:lnTo>
                    <a:pt x="3494531" y="2048255"/>
                  </a:lnTo>
                  <a:close/>
                </a:path>
                <a:path w="3598545" h="2344420">
                  <a:moveTo>
                    <a:pt x="3560917" y="2080260"/>
                  </a:moveTo>
                  <a:lnTo>
                    <a:pt x="3479291" y="2080260"/>
                  </a:lnTo>
                  <a:lnTo>
                    <a:pt x="3480815" y="2077212"/>
                  </a:lnTo>
                  <a:lnTo>
                    <a:pt x="3496056" y="2045208"/>
                  </a:lnTo>
                  <a:lnTo>
                    <a:pt x="3574401" y="2045208"/>
                  </a:lnTo>
                  <a:lnTo>
                    <a:pt x="3563112" y="2075688"/>
                  </a:lnTo>
                  <a:lnTo>
                    <a:pt x="3560917" y="2080260"/>
                  </a:lnTo>
                  <a:close/>
                </a:path>
                <a:path w="3598545" h="2344420">
                  <a:moveTo>
                    <a:pt x="3480468" y="2077800"/>
                  </a:moveTo>
                  <a:lnTo>
                    <a:pt x="3480749" y="2077212"/>
                  </a:lnTo>
                  <a:lnTo>
                    <a:pt x="3480468" y="2077800"/>
                  </a:lnTo>
                  <a:close/>
                </a:path>
                <a:path w="3598545" h="2344420">
                  <a:moveTo>
                    <a:pt x="3479291" y="2080260"/>
                  </a:moveTo>
                  <a:lnTo>
                    <a:pt x="3480468" y="2077800"/>
                  </a:lnTo>
                  <a:lnTo>
                    <a:pt x="3480815" y="2077212"/>
                  </a:lnTo>
                  <a:lnTo>
                    <a:pt x="3479291" y="2080260"/>
                  </a:lnTo>
                  <a:close/>
                </a:path>
                <a:path w="3598545" h="2344420">
                  <a:moveTo>
                    <a:pt x="3546287" y="2110740"/>
                  </a:moveTo>
                  <a:lnTo>
                    <a:pt x="3461004" y="2110740"/>
                  </a:lnTo>
                  <a:lnTo>
                    <a:pt x="3480468" y="2077800"/>
                  </a:lnTo>
                  <a:lnTo>
                    <a:pt x="3479291" y="2080260"/>
                  </a:lnTo>
                  <a:lnTo>
                    <a:pt x="3560917" y="2080260"/>
                  </a:lnTo>
                  <a:lnTo>
                    <a:pt x="3546287" y="2110740"/>
                  </a:lnTo>
                  <a:close/>
                </a:path>
                <a:path w="3598545" h="2344420">
                  <a:moveTo>
                    <a:pt x="3439668" y="2138172"/>
                  </a:moveTo>
                  <a:lnTo>
                    <a:pt x="3462528" y="2107692"/>
                  </a:lnTo>
                  <a:lnTo>
                    <a:pt x="3461004" y="2110740"/>
                  </a:lnTo>
                  <a:lnTo>
                    <a:pt x="3546287" y="2110740"/>
                  </a:lnTo>
                  <a:lnTo>
                    <a:pt x="3544823" y="2113788"/>
                  </a:lnTo>
                  <a:lnTo>
                    <a:pt x="3531488" y="2136648"/>
                  </a:lnTo>
                  <a:lnTo>
                    <a:pt x="3441191" y="2136648"/>
                  </a:lnTo>
                  <a:lnTo>
                    <a:pt x="3439668" y="2138172"/>
                  </a:lnTo>
                  <a:close/>
                </a:path>
                <a:path w="3598545" h="2344420">
                  <a:moveTo>
                    <a:pt x="3417504" y="2163296"/>
                  </a:moveTo>
                  <a:lnTo>
                    <a:pt x="3441191" y="2136648"/>
                  </a:lnTo>
                  <a:lnTo>
                    <a:pt x="3531488" y="2136648"/>
                  </a:lnTo>
                  <a:lnTo>
                    <a:pt x="3523488" y="2150364"/>
                  </a:lnTo>
                  <a:lnTo>
                    <a:pt x="3514067" y="2162555"/>
                  </a:lnTo>
                  <a:lnTo>
                    <a:pt x="3418331" y="2162555"/>
                  </a:lnTo>
                  <a:lnTo>
                    <a:pt x="3417504" y="2163296"/>
                  </a:lnTo>
                  <a:close/>
                </a:path>
                <a:path w="3598545" h="2344420">
                  <a:moveTo>
                    <a:pt x="3416807" y="2164080"/>
                  </a:moveTo>
                  <a:lnTo>
                    <a:pt x="3417504" y="2163296"/>
                  </a:lnTo>
                  <a:lnTo>
                    <a:pt x="3418331" y="2162555"/>
                  </a:lnTo>
                  <a:lnTo>
                    <a:pt x="3416807" y="2164080"/>
                  </a:lnTo>
                  <a:close/>
                </a:path>
                <a:path w="3598545" h="2344420">
                  <a:moveTo>
                    <a:pt x="3512889" y="2164080"/>
                  </a:moveTo>
                  <a:lnTo>
                    <a:pt x="3416807" y="2164080"/>
                  </a:lnTo>
                  <a:lnTo>
                    <a:pt x="3418331" y="2162555"/>
                  </a:lnTo>
                  <a:lnTo>
                    <a:pt x="3514067" y="2162555"/>
                  </a:lnTo>
                  <a:lnTo>
                    <a:pt x="3512889" y="2164080"/>
                  </a:lnTo>
                  <a:close/>
                </a:path>
                <a:path w="3598545" h="2344420">
                  <a:moveTo>
                    <a:pt x="3493443" y="2188464"/>
                  </a:moveTo>
                  <a:lnTo>
                    <a:pt x="3389376" y="2188464"/>
                  </a:lnTo>
                  <a:lnTo>
                    <a:pt x="3417504" y="2163296"/>
                  </a:lnTo>
                  <a:lnTo>
                    <a:pt x="3416807" y="2164080"/>
                  </a:lnTo>
                  <a:lnTo>
                    <a:pt x="3512889" y="2164080"/>
                  </a:lnTo>
                  <a:lnTo>
                    <a:pt x="3497580" y="2183892"/>
                  </a:lnTo>
                  <a:lnTo>
                    <a:pt x="3493443" y="2188464"/>
                  </a:lnTo>
                  <a:close/>
                </a:path>
                <a:path w="3598545" h="2344420">
                  <a:moveTo>
                    <a:pt x="3474139" y="2209800"/>
                  </a:moveTo>
                  <a:lnTo>
                    <a:pt x="3361944" y="2209800"/>
                  </a:lnTo>
                  <a:lnTo>
                    <a:pt x="3392423" y="2185416"/>
                  </a:lnTo>
                  <a:lnTo>
                    <a:pt x="3389376" y="2188464"/>
                  </a:lnTo>
                  <a:lnTo>
                    <a:pt x="3493443" y="2188464"/>
                  </a:lnTo>
                  <a:lnTo>
                    <a:pt x="3474139" y="2209800"/>
                  </a:lnTo>
                  <a:close/>
                </a:path>
                <a:path w="3598545" h="2344420">
                  <a:moveTo>
                    <a:pt x="3331883" y="2227821"/>
                  </a:moveTo>
                  <a:lnTo>
                    <a:pt x="3364991" y="2206751"/>
                  </a:lnTo>
                  <a:lnTo>
                    <a:pt x="3361944" y="2209800"/>
                  </a:lnTo>
                  <a:lnTo>
                    <a:pt x="3474139" y="2209800"/>
                  </a:lnTo>
                  <a:lnTo>
                    <a:pt x="3468623" y="2215896"/>
                  </a:lnTo>
                  <a:lnTo>
                    <a:pt x="3456770" y="2226564"/>
                  </a:lnTo>
                  <a:lnTo>
                    <a:pt x="3334512" y="2226564"/>
                  </a:lnTo>
                  <a:lnTo>
                    <a:pt x="3331883" y="2227821"/>
                  </a:lnTo>
                  <a:close/>
                </a:path>
                <a:path w="3598545" h="2344420">
                  <a:moveTo>
                    <a:pt x="3331464" y="2228088"/>
                  </a:moveTo>
                  <a:lnTo>
                    <a:pt x="3331883" y="2227821"/>
                  </a:lnTo>
                  <a:lnTo>
                    <a:pt x="3334512" y="2226564"/>
                  </a:lnTo>
                  <a:lnTo>
                    <a:pt x="3331464" y="2228088"/>
                  </a:lnTo>
                  <a:close/>
                </a:path>
                <a:path w="3598545" h="2344420">
                  <a:moveTo>
                    <a:pt x="3455077" y="2228088"/>
                  </a:moveTo>
                  <a:lnTo>
                    <a:pt x="3331464" y="2228088"/>
                  </a:lnTo>
                  <a:lnTo>
                    <a:pt x="3334512" y="2226564"/>
                  </a:lnTo>
                  <a:lnTo>
                    <a:pt x="3456770" y="2226564"/>
                  </a:lnTo>
                  <a:lnTo>
                    <a:pt x="3455077" y="2228088"/>
                  </a:lnTo>
                  <a:close/>
                </a:path>
                <a:path w="3598545" h="2344420">
                  <a:moveTo>
                    <a:pt x="3438144" y="2243328"/>
                  </a:moveTo>
                  <a:lnTo>
                    <a:pt x="3299460" y="2243328"/>
                  </a:lnTo>
                  <a:lnTo>
                    <a:pt x="3331883" y="2227821"/>
                  </a:lnTo>
                  <a:lnTo>
                    <a:pt x="3331464" y="2228088"/>
                  </a:lnTo>
                  <a:lnTo>
                    <a:pt x="3455077" y="2228088"/>
                  </a:lnTo>
                  <a:lnTo>
                    <a:pt x="3438144" y="2243328"/>
                  </a:lnTo>
                  <a:close/>
                </a:path>
                <a:path w="3598545" h="2344420">
                  <a:moveTo>
                    <a:pt x="3422366" y="2255520"/>
                  </a:moveTo>
                  <a:lnTo>
                    <a:pt x="3265931" y="2255520"/>
                  </a:lnTo>
                  <a:lnTo>
                    <a:pt x="3302507" y="2241804"/>
                  </a:lnTo>
                  <a:lnTo>
                    <a:pt x="3299460" y="2243328"/>
                  </a:lnTo>
                  <a:lnTo>
                    <a:pt x="3438144" y="2243328"/>
                  </a:lnTo>
                  <a:lnTo>
                    <a:pt x="3422366" y="2255520"/>
                  </a:lnTo>
                  <a:close/>
                </a:path>
                <a:path w="3598545" h="2344420">
                  <a:moveTo>
                    <a:pt x="3333114" y="2307336"/>
                  </a:moveTo>
                  <a:lnTo>
                    <a:pt x="73151" y="2307336"/>
                  </a:lnTo>
                  <a:lnTo>
                    <a:pt x="73151" y="2270760"/>
                  </a:lnTo>
                  <a:lnTo>
                    <a:pt x="3157728" y="2270760"/>
                  </a:lnTo>
                  <a:lnTo>
                    <a:pt x="3197352" y="2269236"/>
                  </a:lnTo>
                  <a:lnTo>
                    <a:pt x="3194304" y="2269236"/>
                  </a:lnTo>
                  <a:lnTo>
                    <a:pt x="3233928" y="2263140"/>
                  </a:lnTo>
                  <a:lnTo>
                    <a:pt x="3230880" y="2263140"/>
                  </a:lnTo>
                  <a:lnTo>
                    <a:pt x="3268980" y="2253996"/>
                  </a:lnTo>
                  <a:lnTo>
                    <a:pt x="3265931" y="2255520"/>
                  </a:lnTo>
                  <a:lnTo>
                    <a:pt x="3422366" y="2255520"/>
                  </a:lnTo>
                  <a:lnTo>
                    <a:pt x="3404615" y="2269236"/>
                  </a:lnTo>
                  <a:lnTo>
                    <a:pt x="3368040" y="2290572"/>
                  </a:lnTo>
                  <a:lnTo>
                    <a:pt x="3333114" y="2307336"/>
                  </a:lnTo>
                  <a:close/>
                </a:path>
                <a:path w="3598545" h="2344420">
                  <a:moveTo>
                    <a:pt x="73151" y="2307336"/>
                  </a:moveTo>
                  <a:lnTo>
                    <a:pt x="36575" y="2270760"/>
                  </a:lnTo>
                  <a:lnTo>
                    <a:pt x="73151" y="2270760"/>
                  </a:lnTo>
                  <a:lnTo>
                    <a:pt x="73151" y="2307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0272" y="4066031"/>
              <a:ext cx="2295143" cy="1871471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3860291" y="3537203"/>
            <a:ext cx="2059305" cy="1229995"/>
            <a:chOff x="3860291" y="3537203"/>
            <a:chExt cx="2059305" cy="1229995"/>
          </a:xfrm>
        </p:grpSpPr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3443" y="3610356"/>
              <a:ext cx="1912620" cy="1083563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860291" y="3537203"/>
              <a:ext cx="2059305" cy="1229995"/>
            </a:xfrm>
            <a:custGeom>
              <a:avLst/>
              <a:gdLst/>
              <a:ahLst/>
              <a:cxnLst/>
              <a:rect l="l" t="t" r="r" b="b"/>
              <a:pathLst>
                <a:path w="2059304" h="1229995">
                  <a:moveTo>
                    <a:pt x="1808987" y="1229867"/>
                  </a:moveTo>
                  <a:lnTo>
                    <a:pt x="0" y="1229867"/>
                  </a:lnTo>
                  <a:lnTo>
                    <a:pt x="0" y="251460"/>
                  </a:lnTo>
                  <a:lnTo>
                    <a:pt x="4572" y="204216"/>
                  </a:lnTo>
                  <a:lnTo>
                    <a:pt x="19812" y="155448"/>
                  </a:lnTo>
                  <a:lnTo>
                    <a:pt x="42672" y="111252"/>
                  </a:lnTo>
                  <a:lnTo>
                    <a:pt x="74676" y="74676"/>
                  </a:lnTo>
                  <a:lnTo>
                    <a:pt x="111252" y="44196"/>
                  </a:lnTo>
                  <a:lnTo>
                    <a:pt x="155448" y="19812"/>
                  </a:lnTo>
                  <a:lnTo>
                    <a:pt x="202692" y="4572"/>
                  </a:lnTo>
                  <a:lnTo>
                    <a:pt x="249936" y="0"/>
                  </a:lnTo>
                  <a:lnTo>
                    <a:pt x="2058924" y="0"/>
                  </a:lnTo>
                  <a:lnTo>
                    <a:pt x="2058924" y="36576"/>
                  </a:lnTo>
                  <a:lnTo>
                    <a:pt x="1985772" y="36576"/>
                  </a:lnTo>
                  <a:lnTo>
                    <a:pt x="1985772" y="73152"/>
                  </a:lnTo>
                  <a:lnTo>
                    <a:pt x="256032" y="73152"/>
                  </a:lnTo>
                  <a:lnTo>
                    <a:pt x="227584" y="76200"/>
                  </a:lnTo>
                  <a:lnTo>
                    <a:pt x="220980" y="76200"/>
                  </a:lnTo>
                  <a:lnTo>
                    <a:pt x="213360" y="77724"/>
                  </a:lnTo>
                  <a:lnTo>
                    <a:pt x="215836" y="77724"/>
                  </a:lnTo>
                  <a:lnTo>
                    <a:pt x="179832" y="88392"/>
                  </a:lnTo>
                  <a:lnTo>
                    <a:pt x="183114" y="88392"/>
                  </a:lnTo>
                  <a:lnTo>
                    <a:pt x="157792" y="102108"/>
                  </a:lnTo>
                  <a:lnTo>
                    <a:pt x="155448" y="102108"/>
                  </a:lnTo>
                  <a:lnTo>
                    <a:pt x="149352" y="106680"/>
                  </a:lnTo>
                  <a:lnTo>
                    <a:pt x="150114" y="106680"/>
                  </a:lnTo>
                  <a:lnTo>
                    <a:pt x="128778" y="124968"/>
                  </a:lnTo>
                  <a:lnTo>
                    <a:pt x="128016" y="124968"/>
                  </a:lnTo>
                  <a:lnTo>
                    <a:pt x="123444" y="129540"/>
                  </a:lnTo>
                  <a:lnTo>
                    <a:pt x="124314" y="129540"/>
                  </a:lnTo>
                  <a:lnTo>
                    <a:pt x="107042" y="150876"/>
                  </a:lnTo>
                  <a:lnTo>
                    <a:pt x="105156" y="150876"/>
                  </a:lnTo>
                  <a:lnTo>
                    <a:pt x="88645" y="181356"/>
                  </a:lnTo>
                  <a:lnTo>
                    <a:pt x="88392" y="181356"/>
                  </a:lnTo>
                  <a:lnTo>
                    <a:pt x="85343" y="187452"/>
                  </a:lnTo>
                  <a:lnTo>
                    <a:pt x="86516" y="187452"/>
                  </a:lnTo>
                  <a:lnTo>
                    <a:pt x="78075" y="214883"/>
                  </a:lnTo>
                  <a:lnTo>
                    <a:pt x="77724" y="214883"/>
                  </a:lnTo>
                  <a:lnTo>
                    <a:pt x="76200" y="220980"/>
                  </a:lnTo>
                  <a:lnTo>
                    <a:pt x="77046" y="220980"/>
                  </a:lnTo>
                  <a:lnTo>
                    <a:pt x="73490" y="252983"/>
                  </a:lnTo>
                  <a:lnTo>
                    <a:pt x="73152" y="252983"/>
                  </a:lnTo>
                  <a:lnTo>
                    <a:pt x="73152" y="1156716"/>
                  </a:lnTo>
                  <a:lnTo>
                    <a:pt x="36576" y="1156716"/>
                  </a:lnTo>
                  <a:lnTo>
                    <a:pt x="73152" y="1193292"/>
                  </a:lnTo>
                  <a:lnTo>
                    <a:pt x="1936292" y="1193292"/>
                  </a:lnTo>
                  <a:lnTo>
                    <a:pt x="1905000" y="1210056"/>
                  </a:lnTo>
                  <a:lnTo>
                    <a:pt x="1856232" y="1225296"/>
                  </a:lnTo>
                  <a:lnTo>
                    <a:pt x="1808987" y="1229867"/>
                  </a:lnTo>
                  <a:close/>
                </a:path>
                <a:path w="2059304" h="1229995">
                  <a:moveTo>
                    <a:pt x="2058924" y="978408"/>
                  </a:moveTo>
                  <a:lnTo>
                    <a:pt x="1985772" y="978408"/>
                  </a:lnTo>
                  <a:lnTo>
                    <a:pt x="1985772" y="36576"/>
                  </a:lnTo>
                  <a:lnTo>
                    <a:pt x="2022348" y="73152"/>
                  </a:lnTo>
                  <a:lnTo>
                    <a:pt x="2058924" y="73152"/>
                  </a:lnTo>
                  <a:lnTo>
                    <a:pt x="2058924" y="978408"/>
                  </a:lnTo>
                  <a:close/>
                </a:path>
                <a:path w="2059304" h="1229995">
                  <a:moveTo>
                    <a:pt x="2058924" y="73152"/>
                  </a:moveTo>
                  <a:lnTo>
                    <a:pt x="2022348" y="73152"/>
                  </a:lnTo>
                  <a:lnTo>
                    <a:pt x="1985772" y="36576"/>
                  </a:lnTo>
                  <a:lnTo>
                    <a:pt x="2058924" y="36576"/>
                  </a:lnTo>
                  <a:lnTo>
                    <a:pt x="2058924" y="73152"/>
                  </a:lnTo>
                  <a:close/>
                </a:path>
                <a:path w="2059304" h="1229995">
                  <a:moveTo>
                    <a:pt x="213360" y="77724"/>
                  </a:moveTo>
                  <a:lnTo>
                    <a:pt x="220980" y="76200"/>
                  </a:lnTo>
                  <a:lnTo>
                    <a:pt x="217239" y="77308"/>
                  </a:lnTo>
                  <a:lnTo>
                    <a:pt x="213360" y="77724"/>
                  </a:lnTo>
                  <a:close/>
                </a:path>
                <a:path w="2059304" h="1229995">
                  <a:moveTo>
                    <a:pt x="217239" y="77308"/>
                  </a:moveTo>
                  <a:lnTo>
                    <a:pt x="220980" y="76200"/>
                  </a:lnTo>
                  <a:lnTo>
                    <a:pt x="227584" y="76200"/>
                  </a:lnTo>
                  <a:lnTo>
                    <a:pt x="217239" y="77308"/>
                  </a:lnTo>
                  <a:close/>
                </a:path>
                <a:path w="2059304" h="1229995">
                  <a:moveTo>
                    <a:pt x="215836" y="77724"/>
                  </a:moveTo>
                  <a:lnTo>
                    <a:pt x="213360" y="77724"/>
                  </a:lnTo>
                  <a:lnTo>
                    <a:pt x="217239" y="77308"/>
                  </a:lnTo>
                  <a:lnTo>
                    <a:pt x="215836" y="77724"/>
                  </a:lnTo>
                  <a:close/>
                </a:path>
                <a:path w="2059304" h="1229995">
                  <a:moveTo>
                    <a:pt x="183114" y="88392"/>
                  </a:moveTo>
                  <a:lnTo>
                    <a:pt x="179832" y="88392"/>
                  </a:lnTo>
                  <a:lnTo>
                    <a:pt x="185928" y="86868"/>
                  </a:lnTo>
                  <a:lnTo>
                    <a:pt x="183114" y="88392"/>
                  </a:lnTo>
                  <a:close/>
                </a:path>
                <a:path w="2059304" h="1229995">
                  <a:moveTo>
                    <a:pt x="149352" y="106680"/>
                  </a:moveTo>
                  <a:lnTo>
                    <a:pt x="155448" y="102108"/>
                  </a:lnTo>
                  <a:lnTo>
                    <a:pt x="151422" y="105558"/>
                  </a:lnTo>
                  <a:lnTo>
                    <a:pt x="149352" y="106680"/>
                  </a:lnTo>
                  <a:close/>
                </a:path>
                <a:path w="2059304" h="1229995">
                  <a:moveTo>
                    <a:pt x="151422" y="105558"/>
                  </a:moveTo>
                  <a:lnTo>
                    <a:pt x="155448" y="102108"/>
                  </a:lnTo>
                  <a:lnTo>
                    <a:pt x="157792" y="102108"/>
                  </a:lnTo>
                  <a:lnTo>
                    <a:pt x="151422" y="105558"/>
                  </a:lnTo>
                  <a:close/>
                </a:path>
                <a:path w="2059304" h="1229995">
                  <a:moveTo>
                    <a:pt x="150114" y="106680"/>
                  </a:moveTo>
                  <a:lnTo>
                    <a:pt x="149352" y="106680"/>
                  </a:lnTo>
                  <a:lnTo>
                    <a:pt x="151422" y="105558"/>
                  </a:lnTo>
                  <a:lnTo>
                    <a:pt x="150114" y="106680"/>
                  </a:lnTo>
                  <a:close/>
                </a:path>
                <a:path w="2059304" h="1229995">
                  <a:moveTo>
                    <a:pt x="123444" y="129540"/>
                  </a:moveTo>
                  <a:lnTo>
                    <a:pt x="128016" y="124968"/>
                  </a:lnTo>
                  <a:lnTo>
                    <a:pt x="126288" y="127101"/>
                  </a:lnTo>
                  <a:lnTo>
                    <a:pt x="123444" y="129540"/>
                  </a:lnTo>
                  <a:close/>
                </a:path>
                <a:path w="2059304" h="1229995">
                  <a:moveTo>
                    <a:pt x="126288" y="127101"/>
                  </a:moveTo>
                  <a:lnTo>
                    <a:pt x="128016" y="124968"/>
                  </a:lnTo>
                  <a:lnTo>
                    <a:pt x="128778" y="124968"/>
                  </a:lnTo>
                  <a:lnTo>
                    <a:pt x="126288" y="127101"/>
                  </a:lnTo>
                  <a:close/>
                </a:path>
                <a:path w="2059304" h="1229995">
                  <a:moveTo>
                    <a:pt x="124314" y="129540"/>
                  </a:moveTo>
                  <a:lnTo>
                    <a:pt x="123444" y="129540"/>
                  </a:lnTo>
                  <a:lnTo>
                    <a:pt x="126288" y="127101"/>
                  </a:lnTo>
                  <a:lnTo>
                    <a:pt x="124314" y="129540"/>
                  </a:lnTo>
                  <a:close/>
                </a:path>
                <a:path w="2059304" h="1229995">
                  <a:moveTo>
                    <a:pt x="102108" y="156972"/>
                  </a:moveTo>
                  <a:lnTo>
                    <a:pt x="105156" y="150876"/>
                  </a:lnTo>
                  <a:lnTo>
                    <a:pt x="107042" y="150876"/>
                  </a:lnTo>
                  <a:lnTo>
                    <a:pt x="102108" y="156972"/>
                  </a:lnTo>
                  <a:close/>
                </a:path>
                <a:path w="2059304" h="1229995">
                  <a:moveTo>
                    <a:pt x="85343" y="187452"/>
                  </a:moveTo>
                  <a:lnTo>
                    <a:pt x="88392" y="181356"/>
                  </a:lnTo>
                  <a:lnTo>
                    <a:pt x="88058" y="182441"/>
                  </a:lnTo>
                  <a:lnTo>
                    <a:pt x="85343" y="187452"/>
                  </a:lnTo>
                  <a:close/>
                </a:path>
                <a:path w="2059304" h="1229995">
                  <a:moveTo>
                    <a:pt x="88058" y="182441"/>
                  </a:moveTo>
                  <a:lnTo>
                    <a:pt x="88392" y="181356"/>
                  </a:lnTo>
                  <a:lnTo>
                    <a:pt x="88645" y="181356"/>
                  </a:lnTo>
                  <a:lnTo>
                    <a:pt x="88058" y="182441"/>
                  </a:lnTo>
                  <a:close/>
                </a:path>
                <a:path w="2059304" h="1229995">
                  <a:moveTo>
                    <a:pt x="86516" y="187452"/>
                  </a:moveTo>
                  <a:lnTo>
                    <a:pt x="85343" y="187452"/>
                  </a:lnTo>
                  <a:lnTo>
                    <a:pt x="88058" y="182441"/>
                  </a:lnTo>
                  <a:lnTo>
                    <a:pt x="86516" y="187452"/>
                  </a:lnTo>
                  <a:close/>
                </a:path>
                <a:path w="2059304" h="1229995">
                  <a:moveTo>
                    <a:pt x="76200" y="220980"/>
                  </a:moveTo>
                  <a:lnTo>
                    <a:pt x="77724" y="214883"/>
                  </a:lnTo>
                  <a:lnTo>
                    <a:pt x="77525" y="216673"/>
                  </a:lnTo>
                  <a:lnTo>
                    <a:pt x="76200" y="220980"/>
                  </a:lnTo>
                  <a:close/>
                </a:path>
                <a:path w="2059304" h="1229995">
                  <a:moveTo>
                    <a:pt x="77525" y="216673"/>
                  </a:moveTo>
                  <a:lnTo>
                    <a:pt x="77724" y="214883"/>
                  </a:lnTo>
                  <a:lnTo>
                    <a:pt x="78075" y="214883"/>
                  </a:lnTo>
                  <a:lnTo>
                    <a:pt x="77525" y="216673"/>
                  </a:lnTo>
                  <a:close/>
                </a:path>
                <a:path w="2059304" h="1229995">
                  <a:moveTo>
                    <a:pt x="77046" y="220980"/>
                  </a:moveTo>
                  <a:lnTo>
                    <a:pt x="76200" y="220980"/>
                  </a:lnTo>
                  <a:lnTo>
                    <a:pt x="77525" y="216673"/>
                  </a:lnTo>
                  <a:lnTo>
                    <a:pt x="77046" y="220980"/>
                  </a:lnTo>
                  <a:close/>
                </a:path>
                <a:path w="2059304" h="1229995">
                  <a:moveTo>
                    <a:pt x="73152" y="256031"/>
                  </a:moveTo>
                  <a:lnTo>
                    <a:pt x="73152" y="252983"/>
                  </a:lnTo>
                  <a:lnTo>
                    <a:pt x="73490" y="252983"/>
                  </a:lnTo>
                  <a:lnTo>
                    <a:pt x="73152" y="256031"/>
                  </a:lnTo>
                  <a:close/>
                </a:path>
                <a:path w="2059304" h="1229995">
                  <a:moveTo>
                    <a:pt x="1983001" y="1012628"/>
                  </a:moveTo>
                  <a:lnTo>
                    <a:pt x="1985772" y="973836"/>
                  </a:lnTo>
                  <a:lnTo>
                    <a:pt x="1985772" y="978408"/>
                  </a:lnTo>
                  <a:lnTo>
                    <a:pt x="2058924" y="978408"/>
                  </a:lnTo>
                  <a:lnTo>
                    <a:pt x="2058924" y="979932"/>
                  </a:lnTo>
                  <a:lnTo>
                    <a:pt x="2056121" y="1008888"/>
                  </a:lnTo>
                  <a:lnTo>
                    <a:pt x="1984248" y="1008888"/>
                  </a:lnTo>
                  <a:lnTo>
                    <a:pt x="1983001" y="1012628"/>
                  </a:lnTo>
                  <a:close/>
                </a:path>
                <a:path w="2059304" h="1229995">
                  <a:moveTo>
                    <a:pt x="1982724" y="1016508"/>
                  </a:moveTo>
                  <a:lnTo>
                    <a:pt x="1983001" y="1012628"/>
                  </a:lnTo>
                  <a:lnTo>
                    <a:pt x="1984248" y="1008888"/>
                  </a:lnTo>
                  <a:lnTo>
                    <a:pt x="1982724" y="1016508"/>
                  </a:lnTo>
                  <a:close/>
                </a:path>
                <a:path w="2059304" h="1229995">
                  <a:moveTo>
                    <a:pt x="2055384" y="1016508"/>
                  </a:moveTo>
                  <a:lnTo>
                    <a:pt x="1982724" y="1016508"/>
                  </a:lnTo>
                  <a:lnTo>
                    <a:pt x="1984248" y="1008888"/>
                  </a:lnTo>
                  <a:lnTo>
                    <a:pt x="2056121" y="1008888"/>
                  </a:lnTo>
                  <a:lnTo>
                    <a:pt x="2055384" y="1016508"/>
                  </a:lnTo>
                  <a:close/>
                </a:path>
                <a:path w="2059304" h="1229995">
                  <a:moveTo>
                    <a:pt x="1970938" y="1048817"/>
                  </a:moveTo>
                  <a:lnTo>
                    <a:pt x="1983001" y="1012628"/>
                  </a:lnTo>
                  <a:lnTo>
                    <a:pt x="1982724" y="1016508"/>
                  </a:lnTo>
                  <a:lnTo>
                    <a:pt x="2055384" y="1016508"/>
                  </a:lnTo>
                  <a:lnTo>
                    <a:pt x="2054352" y="1027175"/>
                  </a:lnTo>
                  <a:lnTo>
                    <a:pt x="2049637" y="1043940"/>
                  </a:lnTo>
                  <a:lnTo>
                    <a:pt x="1973580" y="1043940"/>
                  </a:lnTo>
                  <a:lnTo>
                    <a:pt x="1970938" y="1048817"/>
                  </a:lnTo>
                  <a:close/>
                </a:path>
                <a:path w="2059304" h="1229995">
                  <a:moveTo>
                    <a:pt x="1970532" y="1050036"/>
                  </a:moveTo>
                  <a:lnTo>
                    <a:pt x="1970938" y="1048817"/>
                  </a:lnTo>
                  <a:lnTo>
                    <a:pt x="1973580" y="1043940"/>
                  </a:lnTo>
                  <a:lnTo>
                    <a:pt x="1970532" y="1050036"/>
                  </a:lnTo>
                  <a:close/>
                </a:path>
                <a:path w="2059304" h="1229995">
                  <a:moveTo>
                    <a:pt x="2047922" y="1050036"/>
                  </a:moveTo>
                  <a:lnTo>
                    <a:pt x="1970532" y="1050036"/>
                  </a:lnTo>
                  <a:lnTo>
                    <a:pt x="1973580" y="1043940"/>
                  </a:lnTo>
                  <a:lnTo>
                    <a:pt x="2049637" y="1043940"/>
                  </a:lnTo>
                  <a:lnTo>
                    <a:pt x="2047922" y="1050036"/>
                  </a:lnTo>
                  <a:close/>
                </a:path>
                <a:path w="2059304" h="1229995">
                  <a:moveTo>
                    <a:pt x="1954889" y="1078445"/>
                  </a:moveTo>
                  <a:lnTo>
                    <a:pt x="1970938" y="1048817"/>
                  </a:lnTo>
                  <a:lnTo>
                    <a:pt x="1970532" y="1050036"/>
                  </a:lnTo>
                  <a:lnTo>
                    <a:pt x="2047922" y="1050036"/>
                  </a:lnTo>
                  <a:lnTo>
                    <a:pt x="2041064" y="1074420"/>
                  </a:lnTo>
                  <a:lnTo>
                    <a:pt x="1958340" y="1074420"/>
                  </a:lnTo>
                  <a:lnTo>
                    <a:pt x="1954889" y="1078445"/>
                  </a:lnTo>
                  <a:close/>
                </a:path>
                <a:path w="2059304" h="1229995">
                  <a:moveTo>
                    <a:pt x="1953768" y="1080516"/>
                  </a:moveTo>
                  <a:lnTo>
                    <a:pt x="1954889" y="1078445"/>
                  </a:lnTo>
                  <a:lnTo>
                    <a:pt x="1958340" y="1074420"/>
                  </a:lnTo>
                  <a:lnTo>
                    <a:pt x="1953768" y="1080516"/>
                  </a:lnTo>
                  <a:close/>
                </a:path>
                <a:path w="2059304" h="1229995">
                  <a:moveTo>
                    <a:pt x="2038023" y="1080516"/>
                  </a:moveTo>
                  <a:lnTo>
                    <a:pt x="1953768" y="1080516"/>
                  </a:lnTo>
                  <a:lnTo>
                    <a:pt x="1958340" y="1074420"/>
                  </a:lnTo>
                  <a:lnTo>
                    <a:pt x="2041064" y="1074420"/>
                  </a:lnTo>
                  <a:lnTo>
                    <a:pt x="2040636" y="1075944"/>
                  </a:lnTo>
                  <a:lnTo>
                    <a:pt x="2038023" y="1080516"/>
                  </a:lnTo>
                  <a:close/>
                </a:path>
                <a:path w="2059304" h="1229995">
                  <a:moveTo>
                    <a:pt x="1930908" y="1106424"/>
                  </a:moveTo>
                  <a:lnTo>
                    <a:pt x="1954889" y="1078445"/>
                  </a:lnTo>
                  <a:lnTo>
                    <a:pt x="1953768" y="1080516"/>
                  </a:lnTo>
                  <a:lnTo>
                    <a:pt x="2038023" y="1080516"/>
                  </a:lnTo>
                  <a:lnTo>
                    <a:pt x="2025831" y="1101852"/>
                  </a:lnTo>
                  <a:lnTo>
                    <a:pt x="1937004" y="1101852"/>
                  </a:lnTo>
                  <a:lnTo>
                    <a:pt x="1930908" y="1106424"/>
                  </a:lnTo>
                  <a:close/>
                </a:path>
                <a:path w="2059304" h="1229995">
                  <a:moveTo>
                    <a:pt x="1903476" y="1127760"/>
                  </a:moveTo>
                  <a:lnTo>
                    <a:pt x="1937004" y="1101852"/>
                  </a:lnTo>
                  <a:lnTo>
                    <a:pt x="2025831" y="1101852"/>
                  </a:lnTo>
                  <a:lnTo>
                    <a:pt x="2016252" y="1118616"/>
                  </a:lnTo>
                  <a:lnTo>
                    <a:pt x="2011375" y="1124712"/>
                  </a:lnTo>
                  <a:lnTo>
                    <a:pt x="1909572" y="1124712"/>
                  </a:lnTo>
                  <a:lnTo>
                    <a:pt x="1903476" y="1127760"/>
                  </a:lnTo>
                  <a:close/>
                </a:path>
                <a:path w="2059304" h="1229995">
                  <a:moveTo>
                    <a:pt x="1878057" y="1141782"/>
                  </a:moveTo>
                  <a:lnTo>
                    <a:pt x="1909572" y="1124712"/>
                  </a:lnTo>
                  <a:lnTo>
                    <a:pt x="2011375" y="1124712"/>
                  </a:lnTo>
                  <a:lnTo>
                    <a:pt x="1997964" y="1141475"/>
                  </a:lnTo>
                  <a:lnTo>
                    <a:pt x="1879091" y="1141475"/>
                  </a:lnTo>
                  <a:lnTo>
                    <a:pt x="1878057" y="1141782"/>
                  </a:lnTo>
                  <a:close/>
                </a:path>
                <a:path w="2059304" h="1229995">
                  <a:moveTo>
                    <a:pt x="1872995" y="1144524"/>
                  </a:moveTo>
                  <a:lnTo>
                    <a:pt x="1878057" y="1141782"/>
                  </a:lnTo>
                  <a:lnTo>
                    <a:pt x="1879091" y="1141475"/>
                  </a:lnTo>
                  <a:lnTo>
                    <a:pt x="1872995" y="1144524"/>
                  </a:lnTo>
                  <a:close/>
                </a:path>
                <a:path w="2059304" h="1229995">
                  <a:moveTo>
                    <a:pt x="1995525" y="1144524"/>
                  </a:moveTo>
                  <a:lnTo>
                    <a:pt x="1872995" y="1144524"/>
                  </a:lnTo>
                  <a:lnTo>
                    <a:pt x="1879091" y="1141475"/>
                  </a:lnTo>
                  <a:lnTo>
                    <a:pt x="1997964" y="1141475"/>
                  </a:lnTo>
                  <a:lnTo>
                    <a:pt x="1995525" y="1144524"/>
                  </a:lnTo>
                  <a:close/>
                </a:path>
                <a:path w="2059304" h="1229995">
                  <a:moveTo>
                    <a:pt x="1841601" y="1152584"/>
                  </a:moveTo>
                  <a:lnTo>
                    <a:pt x="1878057" y="1141782"/>
                  </a:lnTo>
                  <a:lnTo>
                    <a:pt x="1872995" y="1144524"/>
                  </a:lnTo>
                  <a:lnTo>
                    <a:pt x="1995525" y="1144524"/>
                  </a:lnTo>
                  <a:lnTo>
                    <a:pt x="1989429" y="1152144"/>
                  </a:lnTo>
                  <a:lnTo>
                    <a:pt x="1845564" y="1152144"/>
                  </a:lnTo>
                  <a:lnTo>
                    <a:pt x="1841601" y="1152584"/>
                  </a:lnTo>
                  <a:close/>
                </a:path>
                <a:path w="2059304" h="1229995">
                  <a:moveTo>
                    <a:pt x="1837944" y="1153668"/>
                  </a:moveTo>
                  <a:lnTo>
                    <a:pt x="1841601" y="1152584"/>
                  </a:lnTo>
                  <a:lnTo>
                    <a:pt x="1845564" y="1152144"/>
                  </a:lnTo>
                  <a:lnTo>
                    <a:pt x="1837944" y="1153668"/>
                  </a:lnTo>
                  <a:close/>
                </a:path>
                <a:path w="2059304" h="1229995">
                  <a:moveTo>
                    <a:pt x="1988210" y="1153668"/>
                  </a:moveTo>
                  <a:lnTo>
                    <a:pt x="1837944" y="1153668"/>
                  </a:lnTo>
                  <a:lnTo>
                    <a:pt x="1845564" y="1152144"/>
                  </a:lnTo>
                  <a:lnTo>
                    <a:pt x="1989429" y="1152144"/>
                  </a:lnTo>
                  <a:lnTo>
                    <a:pt x="1988210" y="1153668"/>
                  </a:lnTo>
                  <a:close/>
                </a:path>
                <a:path w="2059304" h="1229995">
                  <a:moveTo>
                    <a:pt x="1936292" y="1193292"/>
                  </a:moveTo>
                  <a:lnTo>
                    <a:pt x="73152" y="1193292"/>
                  </a:lnTo>
                  <a:lnTo>
                    <a:pt x="73152" y="1156716"/>
                  </a:lnTo>
                  <a:lnTo>
                    <a:pt x="1804416" y="1156716"/>
                  </a:lnTo>
                  <a:lnTo>
                    <a:pt x="1841601" y="1152584"/>
                  </a:lnTo>
                  <a:lnTo>
                    <a:pt x="1837944" y="1153668"/>
                  </a:lnTo>
                  <a:lnTo>
                    <a:pt x="1988210" y="1153668"/>
                  </a:lnTo>
                  <a:lnTo>
                    <a:pt x="1985772" y="1156716"/>
                  </a:lnTo>
                  <a:lnTo>
                    <a:pt x="1947672" y="1187196"/>
                  </a:lnTo>
                  <a:lnTo>
                    <a:pt x="1936292" y="1193292"/>
                  </a:lnTo>
                  <a:close/>
                </a:path>
                <a:path w="2059304" h="1229995">
                  <a:moveTo>
                    <a:pt x="73152" y="1193292"/>
                  </a:moveTo>
                  <a:lnTo>
                    <a:pt x="36576" y="1156716"/>
                  </a:lnTo>
                  <a:lnTo>
                    <a:pt x="73152" y="1156716"/>
                  </a:lnTo>
                  <a:lnTo>
                    <a:pt x="73152" y="1193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3443" y="3610356"/>
              <a:ext cx="1912620" cy="1083563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3860291" y="3537203"/>
              <a:ext cx="2059305" cy="1229995"/>
            </a:xfrm>
            <a:custGeom>
              <a:avLst/>
              <a:gdLst/>
              <a:ahLst/>
              <a:cxnLst/>
              <a:rect l="l" t="t" r="r" b="b"/>
              <a:pathLst>
                <a:path w="2059304" h="1229995">
                  <a:moveTo>
                    <a:pt x="1808987" y="1229867"/>
                  </a:moveTo>
                  <a:lnTo>
                    <a:pt x="0" y="1229867"/>
                  </a:lnTo>
                  <a:lnTo>
                    <a:pt x="0" y="251460"/>
                  </a:lnTo>
                  <a:lnTo>
                    <a:pt x="4572" y="204216"/>
                  </a:lnTo>
                  <a:lnTo>
                    <a:pt x="19812" y="155448"/>
                  </a:lnTo>
                  <a:lnTo>
                    <a:pt x="42672" y="111252"/>
                  </a:lnTo>
                  <a:lnTo>
                    <a:pt x="74676" y="74676"/>
                  </a:lnTo>
                  <a:lnTo>
                    <a:pt x="111252" y="44196"/>
                  </a:lnTo>
                  <a:lnTo>
                    <a:pt x="155448" y="19812"/>
                  </a:lnTo>
                  <a:lnTo>
                    <a:pt x="202692" y="4572"/>
                  </a:lnTo>
                  <a:lnTo>
                    <a:pt x="249936" y="0"/>
                  </a:lnTo>
                  <a:lnTo>
                    <a:pt x="2058924" y="0"/>
                  </a:lnTo>
                  <a:lnTo>
                    <a:pt x="2058924" y="36576"/>
                  </a:lnTo>
                  <a:lnTo>
                    <a:pt x="1985772" y="36576"/>
                  </a:lnTo>
                  <a:lnTo>
                    <a:pt x="1985772" y="73152"/>
                  </a:lnTo>
                  <a:lnTo>
                    <a:pt x="256032" y="73152"/>
                  </a:lnTo>
                  <a:lnTo>
                    <a:pt x="227584" y="76200"/>
                  </a:lnTo>
                  <a:lnTo>
                    <a:pt x="220980" y="76200"/>
                  </a:lnTo>
                  <a:lnTo>
                    <a:pt x="213360" y="77724"/>
                  </a:lnTo>
                  <a:lnTo>
                    <a:pt x="215836" y="77724"/>
                  </a:lnTo>
                  <a:lnTo>
                    <a:pt x="179832" y="88392"/>
                  </a:lnTo>
                  <a:lnTo>
                    <a:pt x="183114" y="88392"/>
                  </a:lnTo>
                  <a:lnTo>
                    <a:pt x="157792" y="102108"/>
                  </a:lnTo>
                  <a:lnTo>
                    <a:pt x="155448" y="102108"/>
                  </a:lnTo>
                  <a:lnTo>
                    <a:pt x="149352" y="106680"/>
                  </a:lnTo>
                  <a:lnTo>
                    <a:pt x="150114" y="106680"/>
                  </a:lnTo>
                  <a:lnTo>
                    <a:pt x="128778" y="124968"/>
                  </a:lnTo>
                  <a:lnTo>
                    <a:pt x="128016" y="124968"/>
                  </a:lnTo>
                  <a:lnTo>
                    <a:pt x="123444" y="129540"/>
                  </a:lnTo>
                  <a:lnTo>
                    <a:pt x="124314" y="129540"/>
                  </a:lnTo>
                  <a:lnTo>
                    <a:pt x="107042" y="150876"/>
                  </a:lnTo>
                  <a:lnTo>
                    <a:pt x="105156" y="150876"/>
                  </a:lnTo>
                  <a:lnTo>
                    <a:pt x="88645" y="181356"/>
                  </a:lnTo>
                  <a:lnTo>
                    <a:pt x="88392" y="181356"/>
                  </a:lnTo>
                  <a:lnTo>
                    <a:pt x="85343" y="187452"/>
                  </a:lnTo>
                  <a:lnTo>
                    <a:pt x="86516" y="187452"/>
                  </a:lnTo>
                  <a:lnTo>
                    <a:pt x="78075" y="214883"/>
                  </a:lnTo>
                  <a:lnTo>
                    <a:pt x="77724" y="214883"/>
                  </a:lnTo>
                  <a:lnTo>
                    <a:pt x="76200" y="220980"/>
                  </a:lnTo>
                  <a:lnTo>
                    <a:pt x="77046" y="220980"/>
                  </a:lnTo>
                  <a:lnTo>
                    <a:pt x="73490" y="252983"/>
                  </a:lnTo>
                  <a:lnTo>
                    <a:pt x="73152" y="252983"/>
                  </a:lnTo>
                  <a:lnTo>
                    <a:pt x="73152" y="1156716"/>
                  </a:lnTo>
                  <a:lnTo>
                    <a:pt x="36576" y="1156716"/>
                  </a:lnTo>
                  <a:lnTo>
                    <a:pt x="73152" y="1193292"/>
                  </a:lnTo>
                  <a:lnTo>
                    <a:pt x="1936292" y="1193292"/>
                  </a:lnTo>
                  <a:lnTo>
                    <a:pt x="1905000" y="1210056"/>
                  </a:lnTo>
                  <a:lnTo>
                    <a:pt x="1856232" y="1225296"/>
                  </a:lnTo>
                  <a:lnTo>
                    <a:pt x="1808987" y="1229867"/>
                  </a:lnTo>
                  <a:close/>
                </a:path>
                <a:path w="2059304" h="1229995">
                  <a:moveTo>
                    <a:pt x="2058924" y="978408"/>
                  </a:moveTo>
                  <a:lnTo>
                    <a:pt x="1985772" y="978408"/>
                  </a:lnTo>
                  <a:lnTo>
                    <a:pt x="1985772" y="36576"/>
                  </a:lnTo>
                  <a:lnTo>
                    <a:pt x="2022348" y="73152"/>
                  </a:lnTo>
                  <a:lnTo>
                    <a:pt x="2058924" y="73152"/>
                  </a:lnTo>
                  <a:lnTo>
                    <a:pt x="2058924" y="978408"/>
                  </a:lnTo>
                  <a:close/>
                </a:path>
                <a:path w="2059304" h="1229995">
                  <a:moveTo>
                    <a:pt x="2058924" y="73152"/>
                  </a:moveTo>
                  <a:lnTo>
                    <a:pt x="2022348" y="73152"/>
                  </a:lnTo>
                  <a:lnTo>
                    <a:pt x="1985772" y="36576"/>
                  </a:lnTo>
                  <a:lnTo>
                    <a:pt x="2058924" y="36576"/>
                  </a:lnTo>
                  <a:lnTo>
                    <a:pt x="2058924" y="73152"/>
                  </a:lnTo>
                  <a:close/>
                </a:path>
                <a:path w="2059304" h="1229995">
                  <a:moveTo>
                    <a:pt x="213360" y="77724"/>
                  </a:moveTo>
                  <a:lnTo>
                    <a:pt x="220980" y="76200"/>
                  </a:lnTo>
                  <a:lnTo>
                    <a:pt x="217239" y="77308"/>
                  </a:lnTo>
                  <a:lnTo>
                    <a:pt x="213360" y="77724"/>
                  </a:lnTo>
                  <a:close/>
                </a:path>
                <a:path w="2059304" h="1229995">
                  <a:moveTo>
                    <a:pt x="217239" y="77308"/>
                  </a:moveTo>
                  <a:lnTo>
                    <a:pt x="220980" y="76200"/>
                  </a:lnTo>
                  <a:lnTo>
                    <a:pt x="227584" y="76200"/>
                  </a:lnTo>
                  <a:lnTo>
                    <a:pt x="217239" y="77308"/>
                  </a:lnTo>
                  <a:close/>
                </a:path>
                <a:path w="2059304" h="1229995">
                  <a:moveTo>
                    <a:pt x="215836" y="77724"/>
                  </a:moveTo>
                  <a:lnTo>
                    <a:pt x="213360" y="77724"/>
                  </a:lnTo>
                  <a:lnTo>
                    <a:pt x="217239" y="77308"/>
                  </a:lnTo>
                  <a:lnTo>
                    <a:pt x="215836" y="77724"/>
                  </a:lnTo>
                  <a:close/>
                </a:path>
                <a:path w="2059304" h="1229995">
                  <a:moveTo>
                    <a:pt x="183114" y="88392"/>
                  </a:moveTo>
                  <a:lnTo>
                    <a:pt x="179832" y="88392"/>
                  </a:lnTo>
                  <a:lnTo>
                    <a:pt x="185928" y="86868"/>
                  </a:lnTo>
                  <a:lnTo>
                    <a:pt x="183114" y="88392"/>
                  </a:lnTo>
                  <a:close/>
                </a:path>
                <a:path w="2059304" h="1229995">
                  <a:moveTo>
                    <a:pt x="149352" y="106680"/>
                  </a:moveTo>
                  <a:lnTo>
                    <a:pt x="155448" y="102108"/>
                  </a:lnTo>
                  <a:lnTo>
                    <a:pt x="151422" y="105558"/>
                  </a:lnTo>
                  <a:lnTo>
                    <a:pt x="149352" y="106680"/>
                  </a:lnTo>
                  <a:close/>
                </a:path>
                <a:path w="2059304" h="1229995">
                  <a:moveTo>
                    <a:pt x="151422" y="105558"/>
                  </a:moveTo>
                  <a:lnTo>
                    <a:pt x="155448" y="102108"/>
                  </a:lnTo>
                  <a:lnTo>
                    <a:pt x="157792" y="102108"/>
                  </a:lnTo>
                  <a:lnTo>
                    <a:pt x="151422" y="105558"/>
                  </a:lnTo>
                  <a:close/>
                </a:path>
                <a:path w="2059304" h="1229995">
                  <a:moveTo>
                    <a:pt x="150114" y="106680"/>
                  </a:moveTo>
                  <a:lnTo>
                    <a:pt x="149352" y="106680"/>
                  </a:lnTo>
                  <a:lnTo>
                    <a:pt x="151422" y="105558"/>
                  </a:lnTo>
                  <a:lnTo>
                    <a:pt x="150114" y="106680"/>
                  </a:lnTo>
                  <a:close/>
                </a:path>
                <a:path w="2059304" h="1229995">
                  <a:moveTo>
                    <a:pt x="123444" y="129540"/>
                  </a:moveTo>
                  <a:lnTo>
                    <a:pt x="128016" y="124968"/>
                  </a:lnTo>
                  <a:lnTo>
                    <a:pt x="126288" y="127101"/>
                  </a:lnTo>
                  <a:lnTo>
                    <a:pt x="123444" y="129540"/>
                  </a:lnTo>
                  <a:close/>
                </a:path>
                <a:path w="2059304" h="1229995">
                  <a:moveTo>
                    <a:pt x="126288" y="127101"/>
                  </a:moveTo>
                  <a:lnTo>
                    <a:pt x="128016" y="124968"/>
                  </a:lnTo>
                  <a:lnTo>
                    <a:pt x="128778" y="124968"/>
                  </a:lnTo>
                  <a:lnTo>
                    <a:pt x="126288" y="127101"/>
                  </a:lnTo>
                  <a:close/>
                </a:path>
                <a:path w="2059304" h="1229995">
                  <a:moveTo>
                    <a:pt x="124314" y="129540"/>
                  </a:moveTo>
                  <a:lnTo>
                    <a:pt x="123444" y="129540"/>
                  </a:lnTo>
                  <a:lnTo>
                    <a:pt x="126288" y="127101"/>
                  </a:lnTo>
                  <a:lnTo>
                    <a:pt x="124314" y="129540"/>
                  </a:lnTo>
                  <a:close/>
                </a:path>
                <a:path w="2059304" h="1229995">
                  <a:moveTo>
                    <a:pt x="102108" y="156972"/>
                  </a:moveTo>
                  <a:lnTo>
                    <a:pt x="105156" y="150876"/>
                  </a:lnTo>
                  <a:lnTo>
                    <a:pt x="107042" y="150876"/>
                  </a:lnTo>
                  <a:lnTo>
                    <a:pt x="102108" y="156972"/>
                  </a:lnTo>
                  <a:close/>
                </a:path>
                <a:path w="2059304" h="1229995">
                  <a:moveTo>
                    <a:pt x="85343" y="187452"/>
                  </a:moveTo>
                  <a:lnTo>
                    <a:pt x="88392" y="181356"/>
                  </a:lnTo>
                  <a:lnTo>
                    <a:pt x="88058" y="182441"/>
                  </a:lnTo>
                  <a:lnTo>
                    <a:pt x="85343" y="187452"/>
                  </a:lnTo>
                  <a:close/>
                </a:path>
                <a:path w="2059304" h="1229995">
                  <a:moveTo>
                    <a:pt x="88058" y="182441"/>
                  </a:moveTo>
                  <a:lnTo>
                    <a:pt x="88392" y="181356"/>
                  </a:lnTo>
                  <a:lnTo>
                    <a:pt x="88645" y="181356"/>
                  </a:lnTo>
                  <a:lnTo>
                    <a:pt x="88058" y="182441"/>
                  </a:lnTo>
                  <a:close/>
                </a:path>
                <a:path w="2059304" h="1229995">
                  <a:moveTo>
                    <a:pt x="86516" y="187452"/>
                  </a:moveTo>
                  <a:lnTo>
                    <a:pt x="85343" y="187452"/>
                  </a:lnTo>
                  <a:lnTo>
                    <a:pt x="88058" y="182441"/>
                  </a:lnTo>
                  <a:lnTo>
                    <a:pt x="86516" y="187452"/>
                  </a:lnTo>
                  <a:close/>
                </a:path>
                <a:path w="2059304" h="1229995">
                  <a:moveTo>
                    <a:pt x="76200" y="220980"/>
                  </a:moveTo>
                  <a:lnTo>
                    <a:pt x="77724" y="214883"/>
                  </a:lnTo>
                  <a:lnTo>
                    <a:pt x="77525" y="216673"/>
                  </a:lnTo>
                  <a:lnTo>
                    <a:pt x="76200" y="220980"/>
                  </a:lnTo>
                  <a:close/>
                </a:path>
                <a:path w="2059304" h="1229995">
                  <a:moveTo>
                    <a:pt x="77525" y="216673"/>
                  </a:moveTo>
                  <a:lnTo>
                    <a:pt x="77724" y="214883"/>
                  </a:lnTo>
                  <a:lnTo>
                    <a:pt x="78075" y="214883"/>
                  </a:lnTo>
                  <a:lnTo>
                    <a:pt x="77525" y="216673"/>
                  </a:lnTo>
                  <a:close/>
                </a:path>
                <a:path w="2059304" h="1229995">
                  <a:moveTo>
                    <a:pt x="77046" y="220980"/>
                  </a:moveTo>
                  <a:lnTo>
                    <a:pt x="76200" y="220980"/>
                  </a:lnTo>
                  <a:lnTo>
                    <a:pt x="77525" y="216673"/>
                  </a:lnTo>
                  <a:lnTo>
                    <a:pt x="77046" y="220980"/>
                  </a:lnTo>
                  <a:close/>
                </a:path>
                <a:path w="2059304" h="1229995">
                  <a:moveTo>
                    <a:pt x="73152" y="256031"/>
                  </a:moveTo>
                  <a:lnTo>
                    <a:pt x="73152" y="252983"/>
                  </a:lnTo>
                  <a:lnTo>
                    <a:pt x="73490" y="252983"/>
                  </a:lnTo>
                  <a:lnTo>
                    <a:pt x="73152" y="256031"/>
                  </a:lnTo>
                  <a:close/>
                </a:path>
                <a:path w="2059304" h="1229995">
                  <a:moveTo>
                    <a:pt x="1983001" y="1012628"/>
                  </a:moveTo>
                  <a:lnTo>
                    <a:pt x="1985772" y="973836"/>
                  </a:lnTo>
                  <a:lnTo>
                    <a:pt x="1985772" y="978408"/>
                  </a:lnTo>
                  <a:lnTo>
                    <a:pt x="2058924" y="978408"/>
                  </a:lnTo>
                  <a:lnTo>
                    <a:pt x="2058924" y="979932"/>
                  </a:lnTo>
                  <a:lnTo>
                    <a:pt x="2056121" y="1008888"/>
                  </a:lnTo>
                  <a:lnTo>
                    <a:pt x="1984248" y="1008888"/>
                  </a:lnTo>
                  <a:lnTo>
                    <a:pt x="1983001" y="1012628"/>
                  </a:lnTo>
                  <a:close/>
                </a:path>
                <a:path w="2059304" h="1229995">
                  <a:moveTo>
                    <a:pt x="1982724" y="1016508"/>
                  </a:moveTo>
                  <a:lnTo>
                    <a:pt x="1983001" y="1012628"/>
                  </a:lnTo>
                  <a:lnTo>
                    <a:pt x="1984248" y="1008888"/>
                  </a:lnTo>
                  <a:lnTo>
                    <a:pt x="1982724" y="1016508"/>
                  </a:lnTo>
                  <a:close/>
                </a:path>
                <a:path w="2059304" h="1229995">
                  <a:moveTo>
                    <a:pt x="2055384" y="1016508"/>
                  </a:moveTo>
                  <a:lnTo>
                    <a:pt x="1982724" y="1016508"/>
                  </a:lnTo>
                  <a:lnTo>
                    <a:pt x="1984248" y="1008888"/>
                  </a:lnTo>
                  <a:lnTo>
                    <a:pt x="2056121" y="1008888"/>
                  </a:lnTo>
                  <a:lnTo>
                    <a:pt x="2055384" y="1016508"/>
                  </a:lnTo>
                  <a:close/>
                </a:path>
                <a:path w="2059304" h="1229995">
                  <a:moveTo>
                    <a:pt x="1970938" y="1048817"/>
                  </a:moveTo>
                  <a:lnTo>
                    <a:pt x="1983001" y="1012628"/>
                  </a:lnTo>
                  <a:lnTo>
                    <a:pt x="1982724" y="1016508"/>
                  </a:lnTo>
                  <a:lnTo>
                    <a:pt x="2055384" y="1016508"/>
                  </a:lnTo>
                  <a:lnTo>
                    <a:pt x="2054352" y="1027175"/>
                  </a:lnTo>
                  <a:lnTo>
                    <a:pt x="2049637" y="1043940"/>
                  </a:lnTo>
                  <a:lnTo>
                    <a:pt x="1973580" y="1043940"/>
                  </a:lnTo>
                  <a:lnTo>
                    <a:pt x="1970938" y="1048817"/>
                  </a:lnTo>
                  <a:close/>
                </a:path>
                <a:path w="2059304" h="1229995">
                  <a:moveTo>
                    <a:pt x="1970532" y="1050036"/>
                  </a:moveTo>
                  <a:lnTo>
                    <a:pt x="1970938" y="1048817"/>
                  </a:lnTo>
                  <a:lnTo>
                    <a:pt x="1973580" y="1043940"/>
                  </a:lnTo>
                  <a:lnTo>
                    <a:pt x="1970532" y="1050036"/>
                  </a:lnTo>
                  <a:close/>
                </a:path>
                <a:path w="2059304" h="1229995">
                  <a:moveTo>
                    <a:pt x="2047922" y="1050036"/>
                  </a:moveTo>
                  <a:lnTo>
                    <a:pt x="1970532" y="1050036"/>
                  </a:lnTo>
                  <a:lnTo>
                    <a:pt x="1973580" y="1043940"/>
                  </a:lnTo>
                  <a:lnTo>
                    <a:pt x="2049637" y="1043940"/>
                  </a:lnTo>
                  <a:lnTo>
                    <a:pt x="2047922" y="1050036"/>
                  </a:lnTo>
                  <a:close/>
                </a:path>
                <a:path w="2059304" h="1229995">
                  <a:moveTo>
                    <a:pt x="1954889" y="1078445"/>
                  </a:moveTo>
                  <a:lnTo>
                    <a:pt x="1970938" y="1048817"/>
                  </a:lnTo>
                  <a:lnTo>
                    <a:pt x="1970532" y="1050036"/>
                  </a:lnTo>
                  <a:lnTo>
                    <a:pt x="2047922" y="1050036"/>
                  </a:lnTo>
                  <a:lnTo>
                    <a:pt x="2041064" y="1074420"/>
                  </a:lnTo>
                  <a:lnTo>
                    <a:pt x="1958340" y="1074420"/>
                  </a:lnTo>
                  <a:lnTo>
                    <a:pt x="1954889" y="1078445"/>
                  </a:lnTo>
                  <a:close/>
                </a:path>
                <a:path w="2059304" h="1229995">
                  <a:moveTo>
                    <a:pt x="1953768" y="1080516"/>
                  </a:moveTo>
                  <a:lnTo>
                    <a:pt x="1954889" y="1078445"/>
                  </a:lnTo>
                  <a:lnTo>
                    <a:pt x="1958340" y="1074420"/>
                  </a:lnTo>
                  <a:lnTo>
                    <a:pt x="1953768" y="1080516"/>
                  </a:lnTo>
                  <a:close/>
                </a:path>
                <a:path w="2059304" h="1229995">
                  <a:moveTo>
                    <a:pt x="2038023" y="1080516"/>
                  </a:moveTo>
                  <a:lnTo>
                    <a:pt x="1953768" y="1080516"/>
                  </a:lnTo>
                  <a:lnTo>
                    <a:pt x="1958340" y="1074420"/>
                  </a:lnTo>
                  <a:lnTo>
                    <a:pt x="2041064" y="1074420"/>
                  </a:lnTo>
                  <a:lnTo>
                    <a:pt x="2040636" y="1075944"/>
                  </a:lnTo>
                  <a:lnTo>
                    <a:pt x="2038023" y="1080516"/>
                  </a:lnTo>
                  <a:close/>
                </a:path>
                <a:path w="2059304" h="1229995">
                  <a:moveTo>
                    <a:pt x="1930908" y="1106424"/>
                  </a:moveTo>
                  <a:lnTo>
                    <a:pt x="1954889" y="1078445"/>
                  </a:lnTo>
                  <a:lnTo>
                    <a:pt x="1953768" y="1080516"/>
                  </a:lnTo>
                  <a:lnTo>
                    <a:pt x="2038023" y="1080516"/>
                  </a:lnTo>
                  <a:lnTo>
                    <a:pt x="2025831" y="1101852"/>
                  </a:lnTo>
                  <a:lnTo>
                    <a:pt x="1937004" y="1101852"/>
                  </a:lnTo>
                  <a:lnTo>
                    <a:pt x="1930908" y="1106424"/>
                  </a:lnTo>
                  <a:close/>
                </a:path>
                <a:path w="2059304" h="1229995">
                  <a:moveTo>
                    <a:pt x="1903476" y="1127760"/>
                  </a:moveTo>
                  <a:lnTo>
                    <a:pt x="1937004" y="1101852"/>
                  </a:lnTo>
                  <a:lnTo>
                    <a:pt x="2025831" y="1101852"/>
                  </a:lnTo>
                  <a:lnTo>
                    <a:pt x="2016252" y="1118616"/>
                  </a:lnTo>
                  <a:lnTo>
                    <a:pt x="2011375" y="1124712"/>
                  </a:lnTo>
                  <a:lnTo>
                    <a:pt x="1909572" y="1124712"/>
                  </a:lnTo>
                  <a:lnTo>
                    <a:pt x="1903476" y="1127760"/>
                  </a:lnTo>
                  <a:close/>
                </a:path>
                <a:path w="2059304" h="1229995">
                  <a:moveTo>
                    <a:pt x="1878057" y="1141782"/>
                  </a:moveTo>
                  <a:lnTo>
                    <a:pt x="1909572" y="1124712"/>
                  </a:lnTo>
                  <a:lnTo>
                    <a:pt x="2011375" y="1124712"/>
                  </a:lnTo>
                  <a:lnTo>
                    <a:pt x="1997964" y="1141475"/>
                  </a:lnTo>
                  <a:lnTo>
                    <a:pt x="1879091" y="1141475"/>
                  </a:lnTo>
                  <a:lnTo>
                    <a:pt x="1878057" y="1141782"/>
                  </a:lnTo>
                  <a:close/>
                </a:path>
                <a:path w="2059304" h="1229995">
                  <a:moveTo>
                    <a:pt x="1872995" y="1144524"/>
                  </a:moveTo>
                  <a:lnTo>
                    <a:pt x="1878057" y="1141782"/>
                  </a:lnTo>
                  <a:lnTo>
                    <a:pt x="1879091" y="1141475"/>
                  </a:lnTo>
                  <a:lnTo>
                    <a:pt x="1872995" y="1144524"/>
                  </a:lnTo>
                  <a:close/>
                </a:path>
                <a:path w="2059304" h="1229995">
                  <a:moveTo>
                    <a:pt x="1995525" y="1144524"/>
                  </a:moveTo>
                  <a:lnTo>
                    <a:pt x="1872995" y="1144524"/>
                  </a:lnTo>
                  <a:lnTo>
                    <a:pt x="1879091" y="1141475"/>
                  </a:lnTo>
                  <a:lnTo>
                    <a:pt x="1997964" y="1141475"/>
                  </a:lnTo>
                  <a:lnTo>
                    <a:pt x="1995525" y="1144524"/>
                  </a:lnTo>
                  <a:close/>
                </a:path>
                <a:path w="2059304" h="1229995">
                  <a:moveTo>
                    <a:pt x="1841601" y="1152584"/>
                  </a:moveTo>
                  <a:lnTo>
                    <a:pt x="1878057" y="1141782"/>
                  </a:lnTo>
                  <a:lnTo>
                    <a:pt x="1872995" y="1144524"/>
                  </a:lnTo>
                  <a:lnTo>
                    <a:pt x="1995525" y="1144524"/>
                  </a:lnTo>
                  <a:lnTo>
                    <a:pt x="1989429" y="1152144"/>
                  </a:lnTo>
                  <a:lnTo>
                    <a:pt x="1845564" y="1152144"/>
                  </a:lnTo>
                  <a:lnTo>
                    <a:pt x="1841601" y="1152584"/>
                  </a:lnTo>
                  <a:close/>
                </a:path>
                <a:path w="2059304" h="1229995">
                  <a:moveTo>
                    <a:pt x="1837944" y="1153668"/>
                  </a:moveTo>
                  <a:lnTo>
                    <a:pt x="1841601" y="1152584"/>
                  </a:lnTo>
                  <a:lnTo>
                    <a:pt x="1845564" y="1152144"/>
                  </a:lnTo>
                  <a:lnTo>
                    <a:pt x="1837944" y="1153668"/>
                  </a:lnTo>
                  <a:close/>
                </a:path>
                <a:path w="2059304" h="1229995">
                  <a:moveTo>
                    <a:pt x="1988210" y="1153668"/>
                  </a:moveTo>
                  <a:lnTo>
                    <a:pt x="1837944" y="1153668"/>
                  </a:lnTo>
                  <a:lnTo>
                    <a:pt x="1845564" y="1152144"/>
                  </a:lnTo>
                  <a:lnTo>
                    <a:pt x="1989429" y="1152144"/>
                  </a:lnTo>
                  <a:lnTo>
                    <a:pt x="1988210" y="1153668"/>
                  </a:lnTo>
                  <a:close/>
                </a:path>
                <a:path w="2059304" h="1229995">
                  <a:moveTo>
                    <a:pt x="1936292" y="1193292"/>
                  </a:moveTo>
                  <a:lnTo>
                    <a:pt x="73152" y="1193292"/>
                  </a:lnTo>
                  <a:lnTo>
                    <a:pt x="73152" y="1156716"/>
                  </a:lnTo>
                  <a:lnTo>
                    <a:pt x="1804416" y="1156716"/>
                  </a:lnTo>
                  <a:lnTo>
                    <a:pt x="1841601" y="1152584"/>
                  </a:lnTo>
                  <a:lnTo>
                    <a:pt x="1837944" y="1153668"/>
                  </a:lnTo>
                  <a:lnTo>
                    <a:pt x="1988210" y="1153668"/>
                  </a:lnTo>
                  <a:lnTo>
                    <a:pt x="1985772" y="1156716"/>
                  </a:lnTo>
                  <a:lnTo>
                    <a:pt x="1947672" y="1187196"/>
                  </a:lnTo>
                  <a:lnTo>
                    <a:pt x="1936292" y="1193292"/>
                  </a:lnTo>
                  <a:close/>
                </a:path>
                <a:path w="2059304" h="1229995">
                  <a:moveTo>
                    <a:pt x="73152" y="1193292"/>
                  </a:moveTo>
                  <a:lnTo>
                    <a:pt x="36576" y="1156716"/>
                  </a:lnTo>
                  <a:lnTo>
                    <a:pt x="73152" y="1156716"/>
                  </a:lnTo>
                  <a:lnTo>
                    <a:pt x="73152" y="1193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562356" y="5218176"/>
            <a:ext cx="3702050" cy="1186180"/>
          </a:xfrm>
          <a:custGeom>
            <a:avLst/>
            <a:gdLst/>
            <a:ahLst/>
            <a:cxnLst/>
            <a:rect l="l" t="t" r="r" b="b"/>
            <a:pathLst>
              <a:path w="3702050" h="1186179">
                <a:moveTo>
                  <a:pt x="3701796" y="1185672"/>
                </a:moveTo>
                <a:lnTo>
                  <a:pt x="219456" y="1185672"/>
                </a:lnTo>
                <a:lnTo>
                  <a:pt x="207264" y="1184148"/>
                </a:lnTo>
                <a:lnTo>
                  <a:pt x="149352" y="1167384"/>
                </a:lnTo>
                <a:lnTo>
                  <a:pt x="108204" y="1144524"/>
                </a:lnTo>
                <a:lnTo>
                  <a:pt x="54864" y="1097280"/>
                </a:lnTo>
                <a:lnTo>
                  <a:pt x="28956" y="1057656"/>
                </a:lnTo>
                <a:lnTo>
                  <a:pt x="10668" y="1013460"/>
                </a:lnTo>
                <a:lnTo>
                  <a:pt x="0" y="966216"/>
                </a:lnTo>
                <a:lnTo>
                  <a:pt x="0" y="0"/>
                </a:lnTo>
                <a:lnTo>
                  <a:pt x="3470148" y="0"/>
                </a:lnTo>
                <a:lnTo>
                  <a:pt x="3494532" y="3048"/>
                </a:lnTo>
                <a:lnTo>
                  <a:pt x="3506724" y="6096"/>
                </a:ln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lnTo>
                  <a:pt x="9144" y="940308"/>
                </a:lnTo>
                <a:lnTo>
                  <a:pt x="10668" y="954024"/>
                </a:lnTo>
                <a:lnTo>
                  <a:pt x="10668" y="964692"/>
                </a:lnTo>
                <a:lnTo>
                  <a:pt x="12192" y="976884"/>
                </a:lnTo>
                <a:lnTo>
                  <a:pt x="15240" y="989075"/>
                </a:lnTo>
                <a:lnTo>
                  <a:pt x="15525" y="989075"/>
                </a:lnTo>
                <a:lnTo>
                  <a:pt x="19812" y="1011936"/>
                </a:lnTo>
                <a:lnTo>
                  <a:pt x="20421" y="1011936"/>
                </a:lnTo>
                <a:lnTo>
                  <a:pt x="28346" y="1031748"/>
                </a:lnTo>
                <a:lnTo>
                  <a:pt x="27432" y="1031748"/>
                </a:lnTo>
                <a:lnTo>
                  <a:pt x="38100" y="1053084"/>
                </a:lnTo>
                <a:lnTo>
                  <a:pt x="50292" y="1072896"/>
                </a:lnTo>
                <a:lnTo>
                  <a:pt x="64008" y="1091184"/>
                </a:lnTo>
                <a:lnTo>
                  <a:pt x="65277" y="1091184"/>
                </a:lnTo>
                <a:lnTo>
                  <a:pt x="79248" y="1107948"/>
                </a:lnTo>
                <a:lnTo>
                  <a:pt x="80771" y="1107948"/>
                </a:lnTo>
                <a:lnTo>
                  <a:pt x="94488" y="1121664"/>
                </a:lnTo>
                <a:lnTo>
                  <a:pt x="96012" y="1123188"/>
                </a:lnTo>
                <a:lnTo>
                  <a:pt x="96689" y="1123188"/>
                </a:lnTo>
                <a:lnTo>
                  <a:pt x="114300" y="1135380"/>
                </a:lnTo>
                <a:lnTo>
                  <a:pt x="112776" y="1135380"/>
                </a:lnTo>
                <a:lnTo>
                  <a:pt x="132588" y="1147572"/>
                </a:lnTo>
                <a:lnTo>
                  <a:pt x="153924" y="1158240"/>
                </a:lnTo>
                <a:lnTo>
                  <a:pt x="156209" y="1158240"/>
                </a:lnTo>
                <a:lnTo>
                  <a:pt x="175260" y="1165860"/>
                </a:lnTo>
                <a:lnTo>
                  <a:pt x="198119" y="1171956"/>
                </a:lnTo>
                <a:lnTo>
                  <a:pt x="202692" y="1171956"/>
                </a:lnTo>
                <a:lnTo>
                  <a:pt x="208788" y="1173480"/>
                </a:lnTo>
                <a:lnTo>
                  <a:pt x="220980" y="1175004"/>
                </a:lnTo>
                <a:lnTo>
                  <a:pt x="233172" y="1175004"/>
                </a:lnTo>
                <a:lnTo>
                  <a:pt x="245364" y="1176528"/>
                </a:lnTo>
                <a:lnTo>
                  <a:pt x="3691128" y="1176528"/>
                </a:lnTo>
                <a:lnTo>
                  <a:pt x="3691128" y="1181100"/>
                </a:lnTo>
                <a:lnTo>
                  <a:pt x="3701796" y="1181100"/>
                </a:lnTo>
                <a:lnTo>
                  <a:pt x="3701796" y="1185672"/>
                </a:lnTo>
                <a:close/>
              </a:path>
              <a:path w="3702050" h="1186179">
                <a:moveTo>
                  <a:pt x="9144" y="10668"/>
                </a:move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close/>
              </a:path>
              <a:path w="3702050" h="1186179">
                <a:moveTo>
                  <a:pt x="3589019" y="51816"/>
                </a:moveTo>
                <a:lnTo>
                  <a:pt x="3547872" y="28956"/>
                </a:lnTo>
                <a:lnTo>
                  <a:pt x="3503676" y="15240"/>
                </a:lnTo>
                <a:lnTo>
                  <a:pt x="3468624" y="10668"/>
                </a:lnTo>
                <a:lnTo>
                  <a:pt x="9144" y="10668"/>
                </a:lnTo>
                <a:lnTo>
                  <a:pt x="9144" y="6096"/>
                </a:lnTo>
                <a:lnTo>
                  <a:pt x="3506724" y="6096"/>
                </a:lnTo>
                <a:lnTo>
                  <a:pt x="3529584" y="10668"/>
                </a:lnTo>
                <a:lnTo>
                  <a:pt x="3552444" y="19812"/>
                </a:lnTo>
                <a:lnTo>
                  <a:pt x="3573780" y="30480"/>
                </a:lnTo>
                <a:lnTo>
                  <a:pt x="3593592" y="42672"/>
                </a:lnTo>
                <a:lnTo>
                  <a:pt x="3604598" y="50292"/>
                </a:lnTo>
                <a:lnTo>
                  <a:pt x="3587496" y="50292"/>
                </a:lnTo>
                <a:lnTo>
                  <a:pt x="3589019" y="51816"/>
                </a:lnTo>
                <a:close/>
              </a:path>
              <a:path w="3702050" h="1186179">
                <a:moveTo>
                  <a:pt x="3692271" y="176783"/>
                </a:moveTo>
                <a:lnTo>
                  <a:pt x="3681984" y="176783"/>
                </a:lnTo>
                <a:lnTo>
                  <a:pt x="3672840" y="153924"/>
                </a:lnTo>
                <a:lnTo>
                  <a:pt x="3663696" y="134112"/>
                </a:lnTo>
                <a:lnTo>
                  <a:pt x="3637788" y="96012"/>
                </a:lnTo>
                <a:lnTo>
                  <a:pt x="3605784" y="64008"/>
                </a:lnTo>
                <a:lnTo>
                  <a:pt x="3587496" y="50292"/>
                </a:lnTo>
                <a:lnTo>
                  <a:pt x="3604598" y="50292"/>
                </a:lnTo>
                <a:lnTo>
                  <a:pt x="3660648" y="108204"/>
                </a:lnTo>
                <a:lnTo>
                  <a:pt x="3683508" y="150876"/>
                </a:lnTo>
                <a:lnTo>
                  <a:pt x="3691128" y="172212"/>
                </a:lnTo>
                <a:lnTo>
                  <a:pt x="3692271" y="176783"/>
                </a:lnTo>
                <a:close/>
              </a:path>
              <a:path w="3702050" h="1186179">
                <a:moveTo>
                  <a:pt x="3691128" y="222504"/>
                </a:moveTo>
                <a:lnTo>
                  <a:pt x="3689603" y="210312"/>
                </a:lnTo>
                <a:lnTo>
                  <a:pt x="3686556" y="198119"/>
                </a:lnTo>
                <a:lnTo>
                  <a:pt x="3680460" y="175260"/>
                </a:lnTo>
                <a:lnTo>
                  <a:pt x="3681984" y="176783"/>
                </a:lnTo>
                <a:lnTo>
                  <a:pt x="3692271" y="176783"/>
                </a:lnTo>
                <a:lnTo>
                  <a:pt x="3697224" y="196595"/>
                </a:lnTo>
                <a:lnTo>
                  <a:pt x="3700272" y="220980"/>
                </a:lnTo>
                <a:lnTo>
                  <a:pt x="3691128" y="220980"/>
                </a:lnTo>
                <a:lnTo>
                  <a:pt x="3691128" y="222504"/>
                </a:lnTo>
                <a:close/>
              </a:path>
              <a:path w="3702050" h="1186179">
                <a:moveTo>
                  <a:pt x="3691128" y="1181100"/>
                </a:moveTo>
                <a:lnTo>
                  <a:pt x="3691128" y="220980"/>
                </a:lnTo>
                <a:lnTo>
                  <a:pt x="3700272" y="220980"/>
                </a:lnTo>
                <a:lnTo>
                  <a:pt x="3701796" y="233172"/>
                </a:lnTo>
                <a:lnTo>
                  <a:pt x="3701796" y="1176528"/>
                </a:lnTo>
                <a:lnTo>
                  <a:pt x="3697224" y="1176528"/>
                </a:lnTo>
                <a:lnTo>
                  <a:pt x="3691128" y="1181100"/>
                </a:lnTo>
                <a:close/>
              </a:path>
              <a:path w="3702050" h="1186179">
                <a:moveTo>
                  <a:pt x="15525" y="989075"/>
                </a:moveTo>
                <a:lnTo>
                  <a:pt x="15240" y="989075"/>
                </a:lnTo>
                <a:lnTo>
                  <a:pt x="15240" y="987552"/>
                </a:lnTo>
                <a:lnTo>
                  <a:pt x="15525" y="989075"/>
                </a:lnTo>
                <a:close/>
              </a:path>
              <a:path w="3702050" h="1186179">
                <a:moveTo>
                  <a:pt x="20421" y="1011936"/>
                </a:moveTo>
                <a:lnTo>
                  <a:pt x="19812" y="1011936"/>
                </a:lnTo>
                <a:lnTo>
                  <a:pt x="19812" y="1010412"/>
                </a:lnTo>
                <a:lnTo>
                  <a:pt x="20421" y="1011936"/>
                </a:lnTo>
                <a:close/>
              </a:path>
              <a:path w="3702050" h="1186179">
                <a:moveTo>
                  <a:pt x="28956" y="1033272"/>
                </a:moveTo>
                <a:lnTo>
                  <a:pt x="27432" y="1031748"/>
                </a:lnTo>
                <a:lnTo>
                  <a:pt x="28346" y="1031748"/>
                </a:lnTo>
                <a:lnTo>
                  <a:pt x="28956" y="1033272"/>
                </a:lnTo>
                <a:close/>
              </a:path>
              <a:path w="3702050" h="1186179">
                <a:moveTo>
                  <a:pt x="65277" y="1091184"/>
                </a:moveTo>
                <a:lnTo>
                  <a:pt x="64008" y="1091184"/>
                </a:lnTo>
                <a:lnTo>
                  <a:pt x="64008" y="1089660"/>
                </a:lnTo>
                <a:lnTo>
                  <a:pt x="65277" y="1091184"/>
                </a:lnTo>
                <a:close/>
              </a:path>
              <a:path w="3702050" h="1186179">
                <a:moveTo>
                  <a:pt x="80771" y="1107948"/>
                </a:moveTo>
                <a:lnTo>
                  <a:pt x="79248" y="1107948"/>
                </a:lnTo>
                <a:lnTo>
                  <a:pt x="79248" y="1106424"/>
                </a:lnTo>
                <a:lnTo>
                  <a:pt x="80771" y="1107948"/>
                </a:lnTo>
                <a:close/>
              </a:path>
              <a:path w="3702050" h="1186179">
                <a:moveTo>
                  <a:pt x="96689" y="1123188"/>
                </a:moveTo>
                <a:lnTo>
                  <a:pt x="96012" y="1123188"/>
                </a:lnTo>
                <a:lnTo>
                  <a:pt x="94488" y="1121664"/>
                </a:lnTo>
                <a:lnTo>
                  <a:pt x="96689" y="1123188"/>
                </a:lnTo>
                <a:close/>
              </a:path>
              <a:path w="3702050" h="1186179">
                <a:moveTo>
                  <a:pt x="156209" y="1158240"/>
                </a:moveTo>
                <a:lnTo>
                  <a:pt x="153924" y="1158240"/>
                </a:lnTo>
                <a:lnTo>
                  <a:pt x="152400" y="1156716"/>
                </a:lnTo>
                <a:lnTo>
                  <a:pt x="156209" y="1158240"/>
                </a:lnTo>
                <a:close/>
              </a:path>
              <a:path w="3702050" h="1186179">
                <a:moveTo>
                  <a:pt x="202692" y="1171956"/>
                </a:moveTo>
                <a:lnTo>
                  <a:pt x="198119" y="1171956"/>
                </a:lnTo>
                <a:lnTo>
                  <a:pt x="196595" y="1170432"/>
                </a:lnTo>
                <a:lnTo>
                  <a:pt x="202692" y="1171956"/>
                </a:lnTo>
                <a:close/>
              </a:path>
              <a:path w="3702050" h="1186179">
                <a:moveTo>
                  <a:pt x="3701796" y="1181100"/>
                </a:moveTo>
                <a:lnTo>
                  <a:pt x="3691128" y="1181100"/>
                </a:lnTo>
                <a:lnTo>
                  <a:pt x="3697224" y="1176528"/>
                </a:lnTo>
                <a:lnTo>
                  <a:pt x="3701796" y="1176528"/>
                </a:lnTo>
                <a:lnTo>
                  <a:pt x="3701796" y="118110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563364" y="2581111"/>
            <a:ext cx="5093970" cy="3762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2550" marR="5080" indent="-79375">
              <a:lnSpc>
                <a:spcPct val="102099"/>
              </a:lnSpc>
              <a:spcBef>
                <a:spcPts val="100"/>
              </a:spcBef>
              <a:buFont typeface="MingLiU_HKSCS-ExtB"/>
              <a:buChar char="⏵"/>
              <a:tabLst>
                <a:tab pos="82550" algn="l"/>
                <a:tab pos="200025" algn="l"/>
              </a:tabLst>
            </a:pPr>
            <a:r>
              <a:rPr dirty="0" sz="145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Đào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tạo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 spc="-90">
                <a:latin typeface="Microsoft Sans Serif"/>
                <a:cs typeface="Microsoft Sans Serif"/>
              </a:rPr>
              <a:t>-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tập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huấn,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nâng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cao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năng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lực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quản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trị</a:t>
            </a:r>
            <a:r>
              <a:rPr dirty="0" sz="1450" spc="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-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điều</a:t>
            </a:r>
            <a:r>
              <a:rPr dirty="0" sz="1450" spc="1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hành </a:t>
            </a:r>
            <a:r>
              <a:rPr dirty="0" sz="1450">
                <a:latin typeface="Microsoft Sans Serif"/>
                <a:cs typeface="Microsoft Sans Serif"/>
              </a:rPr>
              <a:t>cho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&amp;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Khởi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</a:t>
            </a:r>
            <a:endParaRPr sz="14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75"/>
              </a:spcBef>
              <a:buFont typeface="MingLiU_HKSCS-ExtB"/>
              <a:buChar char="⏵"/>
              <a:tabLst>
                <a:tab pos="200660" algn="l"/>
              </a:tabLst>
            </a:pPr>
            <a:r>
              <a:rPr dirty="0" sz="1450">
                <a:latin typeface="Microsoft Sans Serif"/>
                <a:cs typeface="Microsoft Sans Serif"/>
              </a:rPr>
              <a:t>Đưa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người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lao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động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đi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làm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việc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có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55">
                <a:latin typeface="Microsoft Sans Serif"/>
                <a:cs typeface="Microsoft Sans Serif"/>
              </a:rPr>
              <a:t>thời</a:t>
            </a:r>
            <a:r>
              <a:rPr dirty="0" sz="1450" spc="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hạn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ở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nước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ngoài</a:t>
            </a:r>
            <a:endParaRPr sz="1450">
              <a:latin typeface="Microsoft Sans Serif"/>
              <a:cs typeface="Microsoft Sans Serif"/>
            </a:endParaRPr>
          </a:p>
          <a:p>
            <a:pPr marL="201295">
              <a:lnSpc>
                <a:spcPct val="100000"/>
              </a:lnSpc>
              <a:spcBef>
                <a:spcPts val="35"/>
              </a:spcBef>
            </a:pPr>
            <a:r>
              <a:rPr dirty="0" sz="1450" spc="-125" b="1" i="1">
                <a:latin typeface="Arial"/>
                <a:cs typeface="Arial"/>
              </a:rPr>
              <a:t>“Đi</a:t>
            </a:r>
            <a:r>
              <a:rPr dirty="0" sz="1450" spc="-40" b="1" i="1">
                <a:latin typeface="Arial"/>
                <a:cs typeface="Arial"/>
              </a:rPr>
              <a:t> </a:t>
            </a:r>
            <a:r>
              <a:rPr dirty="0" sz="1450" spc="-70" b="1" i="1">
                <a:latin typeface="Arial"/>
                <a:cs typeface="Arial"/>
              </a:rPr>
              <a:t>làm</a:t>
            </a:r>
            <a:r>
              <a:rPr dirty="0" sz="1450" spc="-40" b="1" i="1">
                <a:latin typeface="Arial"/>
                <a:cs typeface="Arial"/>
              </a:rPr>
              <a:t> </a:t>
            </a:r>
            <a:r>
              <a:rPr dirty="0" sz="1450" spc="-70" b="1" i="1">
                <a:latin typeface="Arial"/>
                <a:cs typeface="Arial"/>
              </a:rPr>
              <a:t>thuê</a:t>
            </a:r>
            <a:r>
              <a:rPr dirty="0" sz="1450" spc="-40" b="1" i="1">
                <a:latin typeface="Arial"/>
                <a:cs typeface="Arial"/>
              </a:rPr>
              <a:t> </a:t>
            </a:r>
            <a:r>
              <a:rPr dirty="0" sz="1450" spc="65" b="1" i="1">
                <a:latin typeface="Arial"/>
                <a:cs typeface="Arial"/>
              </a:rPr>
              <a:t>-</a:t>
            </a:r>
            <a:r>
              <a:rPr dirty="0" sz="1450" spc="-30" b="1" i="1">
                <a:latin typeface="Arial"/>
                <a:cs typeface="Arial"/>
              </a:rPr>
              <a:t> </a:t>
            </a:r>
            <a:r>
              <a:rPr dirty="0" sz="1450" spc="-80" b="1" i="1">
                <a:latin typeface="Arial"/>
                <a:cs typeface="Arial"/>
              </a:rPr>
              <a:t>Về</a:t>
            </a:r>
            <a:r>
              <a:rPr dirty="0" sz="1450" spc="-40" b="1" i="1">
                <a:latin typeface="Arial"/>
                <a:cs typeface="Arial"/>
              </a:rPr>
              <a:t> </a:t>
            </a:r>
            <a:r>
              <a:rPr dirty="0" sz="1450" spc="-65" b="1" i="1">
                <a:latin typeface="Arial"/>
                <a:cs typeface="Arial"/>
              </a:rPr>
              <a:t>làm</a:t>
            </a:r>
            <a:r>
              <a:rPr dirty="0" sz="1450" spc="-55" b="1" i="1">
                <a:latin typeface="Arial"/>
                <a:cs typeface="Arial"/>
              </a:rPr>
              <a:t> </a:t>
            </a:r>
            <a:r>
              <a:rPr dirty="0" sz="1450" spc="-20" b="1" i="1">
                <a:latin typeface="Arial"/>
                <a:cs typeface="Arial"/>
              </a:rPr>
              <a:t>chủ”</a:t>
            </a:r>
            <a:endParaRPr sz="1450">
              <a:latin typeface="Arial"/>
              <a:cs typeface="Arial"/>
            </a:endParaRPr>
          </a:p>
          <a:p>
            <a:pPr lvl="1" marL="459740" indent="-187960">
              <a:lnSpc>
                <a:spcPct val="100000"/>
              </a:lnSpc>
              <a:spcBef>
                <a:spcPts val="450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300">
                <a:latin typeface="Microsoft Sans Serif"/>
                <a:cs typeface="Microsoft Sans Serif"/>
              </a:rPr>
              <a:t>Tích</a:t>
            </a:r>
            <a:r>
              <a:rPr dirty="0" sz="1300" spc="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lũy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vốn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tài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chính;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ngoại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ngữ</a:t>
            </a:r>
            <a:endParaRPr sz="1300">
              <a:latin typeface="Microsoft Sans Serif"/>
              <a:cs typeface="Microsoft Sans Serif"/>
            </a:endParaRPr>
          </a:p>
          <a:p>
            <a:pPr lvl="1" marL="459740" indent="-187960">
              <a:lnSpc>
                <a:spcPct val="100000"/>
              </a:lnSpc>
              <a:spcBef>
                <a:spcPts val="434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300">
                <a:latin typeface="Microsoft Sans Serif"/>
                <a:cs typeface="Microsoft Sans Serif"/>
              </a:rPr>
              <a:t>Tác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phong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công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lvl="1" marL="459740" indent="-187960">
              <a:lnSpc>
                <a:spcPct val="100000"/>
              </a:lnSpc>
              <a:spcBef>
                <a:spcPts val="445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300">
                <a:latin typeface="Microsoft Sans Serif"/>
                <a:cs typeface="Microsoft Sans Serif"/>
              </a:rPr>
              <a:t>Tiếp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cận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khoa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học,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công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nghệ</a:t>
            </a:r>
            <a:endParaRPr sz="1300">
              <a:latin typeface="Microsoft Sans Serif"/>
              <a:cs typeface="Microsoft Sans Serif"/>
            </a:endParaRPr>
          </a:p>
          <a:p>
            <a:pPr lvl="1" marL="459740" indent="-187960">
              <a:lnSpc>
                <a:spcPct val="100000"/>
              </a:lnSpc>
              <a:spcBef>
                <a:spcPts val="430"/>
              </a:spcBef>
              <a:buFont typeface="MingLiU_HKSCS-ExtB"/>
              <a:buChar char="⏵"/>
              <a:tabLst>
                <a:tab pos="459740" algn="l"/>
              </a:tabLst>
            </a:pPr>
            <a:r>
              <a:rPr dirty="0" sz="1300" spc="-25">
                <a:latin typeface="Microsoft Sans Serif"/>
                <a:cs typeface="Microsoft Sans Serif"/>
              </a:rPr>
              <a:t>...</a:t>
            </a:r>
            <a:endParaRPr sz="1300">
              <a:latin typeface="Microsoft Sans Serif"/>
              <a:cs typeface="Microsoft Sans Serif"/>
            </a:endParaRPr>
          </a:p>
          <a:p>
            <a:pPr marL="200025" marR="1790700" indent="-196850">
              <a:lnSpc>
                <a:spcPct val="102099"/>
              </a:lnSpc>
              <a:spcBef>
                <a:spcPts val="819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Xây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dựng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tinh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thần</a:t>
            </a:r>
            <a:r>
              <a:rPr dirty="0" sz="1450" spc="3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KHỞI</a:t>
            </a:r>
            <a:r>
              <a:rPr dirty="0" sz="1450" spc="4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NGHIỆP </a:t>
            </a:r>
            <a:r>
              <a:rPr dirty="0" sz="1450" spc="-1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cho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thanh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niên,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học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sinh,</a:t>
            </a:r>
            <a:r>
              <a:rPr dirty="0" sz="1450" spc="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sinh</a:t>
            </a:r>
            <a:r>
              <a:rPr dirty="0" sz="1450" spc="6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viên,...</a:t>
            </a:r>
            <a:endParaRPr sz="1450">
              <a:latin typeface="Microsoft Sans Serif"/>
              <a:cs typeface="Microsoft Sans Serif"/>
            </a:endParaRPr>
          </a:p>
          <a:p>
            <a:pPr algn="ctr" marL="155575" marR="1542415" indent="-1905">
              <a:lnSpc>
                <a:spcPct val="101499"/>
              </a:lnSpc>
              <a:spcBef>
                <a:spcPts val="1185"/>
              </a:spcBef>
            </a:pP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Tinh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thần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5" i="1">
                <a:solidFill>
                  <a:srgbClr val="1F4D79"/>
                </a:solidFill>
                <a:latin typeface="Arial"/>
                <a:cs typeface="Arial"/>
              </a:rPr>
              <a:t>DOANH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14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không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chỉ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giới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 hạn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trong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làm</a:t>
            </a:r>
            <a:r>
              <a:rPr dirty="0" sz="1300" spc="-8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doanh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nghiệp,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1F4D79"/>
                </a:solidFill>
                <a:latin typeface="Arial"/>
                <a:cs typeface="Arial"/>
              </a:rPr>
              <a:t>mà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còn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85" i="1">
                <a:solidFill>
                  <a:srgbClr val="1F4D79"/>
                </a:solidFill>
                <a:latin typeface="Arial"/>
                <a:cs typeface="Arial"/>
              </a:rPr>
              <a:t>ở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1F4D79"/>
                </a:solidFill>
                <a:latin typeface="Arial"/>
                <a:cs typeface="Arial"/>
              </a:rPr>
              <a:t>khía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cạnh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làm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phòng</a:t>
            </a:r>
            <a:r>
              <a:rPr dirty="0" sz="1300" spc="-3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ban,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làm</a:t>
            </a:r>
            <a:r>
              <a:rPr dirty="0" sz="1300" spc="-8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sự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nghiệp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cá</a:t>
            </a:r>
            <a:r>
              <a:rPr dirty="0" sz="130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nhân,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làm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9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công</a:t>
            </a:r>
            <a:r>
              <a:rPr dirty="0" sz="130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việc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của</a:t>
            </a:r>
            <a:r>
              <a:rPr dirty="0" sz="1300" spc="-7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mình</a:t>
            </a:r>
            <a:r>
              <a:rPr dirty="0" sz="130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1F4D79"/>
                </a:solidFill>
                <a:latin typeface="Arial"/>
                <a:cs typeface="Arial"/>
              </a:rPr>
              <a:t>và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quan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trọng</a:t>
            </a:r>
            <a:r>
              <a:rPr dirty="0" sz="1300" spc="-7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nhất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là </a:t>
            </a:r>
            <a:r>
              <a:rPr dirty="0" sz="1300" spc="-100" b="1" i="1">
                <a:solidFill>
                  <a:srgbClr val="1F4D79"/>
                </a:solidFill>
                <a:latin typeface="Arial"/>
                <a:cs typeface="Arial"/>
              </a:rPr>
              <a:t>LÀM</a:t>
            </a:r>
            <a:r>
              <a:rPr dirty="0" sz="1300" spc="-35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10" b="1" i="1">
                <a:solidFill>
                  <a:srgbClr val="1F4D79"/>
                </a:solidFill>
                <a:latin typeface="Arial"/>
                <a:cs typeface="Arial"/>
              </a:rPr>
              <a:t>CHỦ</a:t>
            </a:r>
            <a:r>
              <a:rPr dirty="0" sz="1300" spc="-30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25" b="1" i="1">
                <a:solidFill>
                  <a:srgbClr val="1F4D79"/>
                </a:solidFill>
                <a:latin typeface="Arial"/>
                <a:cs typeface="Arial"/>
              </a:rPr>
              <a:t>BẢN</a:t>
            </a:r>
            <a:r>
              <a:rPr dirty="0" sz="1300" spc="-25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b="1" i="1">
                <a:solidFill>
                  <a:srgbClr val="1F4D79"/>
                </a:solidFill>
                <a:latin typeface="Arial"/>
                <a:cs typeface="Arial"/>
              </a:rPr>
              <a:t>THÂN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4399788" y="4978907"/>
            <a:ext cx="3065145" cy="1329055"/>
            <a:chOff x="4399788" y="4978907"/>
            <a:chExt cx="3065145" cy="1329055"/>
          </a:xfrm>
        </p:grpSpPr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2940" y="5052060"/>
              <a:ext cx="2918459" cy="1182623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4399788" y="4978907"/>
              <a:ext cx="3065145" cy="1329055"/>
            </a:xfrm>
            <a:custGeom>
              <a:avLst/>
              <a:gdLst/>
              <a:ahLst/>
              <a:cxnLst/>
              <a:rect l="l" t="t" r="r" b="b"/>
              <a:pathLst>
                <a:path w="3065145" h="1329054">
                  <a:moveTo>
                    <a:pt x="2796540" y="1328928"/>
                  </a:moveTo>
                  <a:lnTo>
                    <a:pt x="0" y="1328928"/>
                  </a:lnTo>
                  <a:lnTo>
                    <a:pt x="0" y="268224"/>
                  </a:lnTo>
                  <a:lnTo>
                    <a:pt x="6096" y="214883"/>
                  </a:lnTo>
                  <a:lnTo>
                    <a:pt x="21336" y="164592"/>
                  </a:lnTo>
                  <a:lnTo>
                    <a:pt x="45719" y="118872"/>
                  </a:lnTo>
                  <a:lnTo>
                    <a:pt x="79248" y="79248"/>
                  </a:lnTo>
                  <a:lnTo>
                    <a:pt x="118872" y="45720"/>
                  </a:lnTo>
                  <a:lnTo>
                    <a:pt x="164592" y="21336"/>
                  </a:lnTo>
                  <a:lnTo>
                    <a:pt x="214884" y="6096"/>
                  </a:lnTo>
                  <a:lnTo>
                    <a:pt x="268224" y="0"/>
                  </a:lnTo>
                  <a:lnTo>
                    <a:pt x="3064764" y="0"/>
                  </a:lnTo>
                  <a:lnTo>
                    <a:pt x="3064764" y="36576"/>
                  </a:lnTo>
                  <a:lnTo>
                    <a:pt x="2991612" y="36576"/>
                  </a:lnTo>
                  <a:lnTo>
                    <a:pt x="2991612" y="73152"/>
                  </a:lnTo>
                  <a:lnTo>
                    <a:pt x="271272" y="73152"/>
                  </a:lnTo>
                  <a:lnTo>
                    <a:pt x="248412" y="74676"/>
                  </a:lnTo>
                  <a:lnTo>
                    <a:pt x="251460" y="74676"/>
                  </a:lnTo>
                  <a:lnTo>
                    <a:pt x="240030" y="76200"/>
                  </a:lnTo>
                  <a:lnTo>
                    <a:pt x="233172" y="76200"/>
                  </a:lnTo>
                  <a:lnTo>
                    <a:pt x="199982" y="86868"/>
                  </a:lnTo>
                  <a:lnTo>
                    <a:pt x="196596" y="86868"/>
                  </a:lnTo>
                  <a:lnTo>
                    <a:pt x="190500" y="89916"/>
                  </a:lnTo>
                  <a:lnTo>
                    <a:pt x="190935" y="89916"/>
                  </a:lnTo>
                  <a:lnTo>
                    <a:pt x="156972" y="108204"/>
                  </a:lnTo>
                  <a:lnTo>
                    <a:pt x="159378" y="108204"/>
                  </a:lnTo>
                  <a:lnTo>
                    <a:pt x="135395" y="128016"/>
                  </a:lnTo>
                  <a:lnTo>
                    <a:pt x="134112" y="128016"/>
                  </a:lnTo>
                  <a:lnTo>
                    <a:pt x="128016" y="134112"/>
                  </a:lnTo>
                  <a:lnTo>
                    <a:pt x="129076" y="134112"/>
                  </a:lnTo>
                  <a:lnTo>
                    <a:pt x="110191" y="156972"/>
                  </a:lnTo>
                  <a:lnTo>
                    <a:pt x="108204" y="156972"/>
                  </a:lnTo>
                  <a:lnTo>
                    <a:pt x="90150" y="190500"/>
                  </a:lnTo>
                  <a:lnTo>
                    <a:pt x="89916" y="190500"/>
                  </a:lnTo>
                  <a:lnTo>
                    <a:pt x="86867" y="196595"/>
                  </a:lnTo>
                  <a:lnTo>
                    <a:pt x="87956" y="196595"/>
                  </a:lnTo>
                  <a:lnTo>
                    <a:pt x="76200" y="233172"/>
                  </a:lnTo>
                  <a:lnTo>
                    <a:pt x="77152" y="233172"/>
                  </a:lnTo>
                  <a:lnTo>
                    <a:pt x="75247" y="248412"/>
                  </a:lnTo>
                  <a:lnTo>
                    <a:pt x="74676" y="248412"/>
                  </a:lnTo>
                  <a:lnTo>
                    <a:pt x="73253" y="269748"/>
                  </a:lnTo>
                  <a:lnTo>
                    <a:pt x="73152" y="1255775"/>
                  </a:lnTo>
                  <a:lnTo>
                    <a:pt x="36576" y="1255775"/>
                  </a:lnTo>
                  <a:lnTo>
                    <a:pt x="73152" y="1292351"/>
                  </a:lnTo>
                  <a:lnTo>
                    <a:pt x="2928747" y="1292351"/>
                  </a:lnTo>
                  <a:lnTo>
                    <a:pt x="2900172" y="1307592"/>
                  </a:lnTo>
                  <a:lnTo>
                    <a:pt x="2849880" y="1322832"/>
                  </a:lnTo>
                  <a:lnTo>
                    <a:pt x="2820924" y="1327404"/>
                  </a:lnTo>
                  <a:lnTo>
                    <a:pt x="2796540" y="1328928"/>
                  </a:lnTo>
                  <a:close/>
                </a:path>
                <a:path w="3065145" h="1329054">
                  <a:moveTo>
                    <a:pt x="3064764" y="1059180"/>
                  </a:moveTo>
                  <a:lnTo>
                    <a:pt x="2991612" y="1059180"/>
                  </a:lnTo>
                  <a:lnTo>
                    <a:pt x="2991612" y="36576"/>
                  </a:lnTo>
                  <a:lnTo>
                    <a:pt x="3028188" y="73152"/>
                  </a:lnTo>
                  <a:lnTo>
                    <a:pt x="3064764" y="73152"/>
                  </a:lnTo>
                  <a:lnTo>
                    <a:pt x="3064764" y="1059180"/>
                  </a:lnTo>
                  <a:close/>
                </a:path>
                <a:path w="3065145" h="1329054">
                  <a:moveTo>
                    <a:pt x="3064764" y="73152"/>
                  </a:moveTo>
                  <a:lnTo>
                    <a:pt x="3028188" y="73152"/>
                  </a:lnTo>
                  <a:lnTo>
                    <a:pt x="2991612" y="36576"/>
                  </a:lnTo>
                  <a:lnTo>
                    <a:pt x="3064764" y="36576"/>
                  </a:lnTo>
                  <a:lnTo>
                    <a:pt x="3064764" y="73152"/>
                  </a:lnTo>
                  <a:close/>
                </a:path>
                <a:path w="3065145" h="1329054">
                  <a:moveTo>
                    <a:pt x="228600" y="77724"/>
                  </a:moveTo>
                  <a:lnTo>
                    <a:pt x="233172" y="76200"/>
                  </a:lnTo>
                  <a:lnTo>
                    <a:pt x="240030" y="76200"/>
                  </a:lnTo>
                  <a:lnTo>
                    <a:pt x="228600" y="77724"/>
                  </a:lnTo>
                  <a:close/>
                </a:path>
                <a:path w="3065145" h="1329054">
                  <a:moveTo>
                    <a:pt x="190500" y="89916"/>
                  </a:moveTo>
                  <a:lnTo>
                    <a:pt x="196596" y="86868"/>
                  </a:lnTo>
                  <a:lnTo>
                    <a:pt x="191580" y="89568"/>
                  </a:lnTo>
                  <a:lnTo>
                    <a:pt x="190500" y="89916"/>
                  </a:lnTo>
                  <a:close/>
                </a:path>
                <a:path w="3065145" h="1329054">
                  <a:moveTo>
                    <a:pt x="191580" y="89568"/>
                  </a:moveTo>
                  <a:lnTo>
                    <a:pt x="196596" y="86868"/>
                  </a:lnTo>
                  <a:lnTo>
                    <a:pt x="199982" y="86868"/>
                  </a:lnTo>
                  <a:lnTo>
                    <a:pt x="191580" y="89568"/>
                  </a:lnTo>
                  <a:close/>
                </a:path>
                <a:path w="3065145" h="1329054">
                  <a:moveTo>
                    <a:pt x="190935" y="89916"/>
                  </a:moveTo>
                  <a:lnTo>
                    <a:pt x="190500" y="89916"/>
                  </a:lnTo>
                  <a:lnTo>
                    <a:pt x="191580" y="89568"/>
                  </a:lnTo>
                  <a:lnTo>
                    <a:pt x="190935" y="89916"/>
                  </a:lnTo>
                  <a:close/>
                </a:path>
                <a:path w="3065145" h="1329054">
                  <a:moveTo>
                    <a:pt x="159378" y="108204"/>
                  </a:moveTo>
                  <a:lnTo>
                    <a:pt x="156972" y="108204"/>
                  </a:lnTo>
                  <a:lnTo>
                    <a:pt x="163068" y="105156"/>
                  </a:lnTo>
                  <a:lnTo>
                    <a:pt x="159378" y="108204"/>
                  </a:lnTo>
                  <a:close/>
                </a:path>
                <a:path w="3065145" h="1329054">
                  <a:moveTo>
                    <a:pt x="128016" y="134112"/>
                  </a:moveTo>
                  <a:lnTo>
                    <a:pt x="134112" y="128016"/>
                  </a:lnTo>
                  <a:lnTo>
                    <a:pt x="131354" y="131354"/>
                  </a:lnTo>
                  <a:lnTo>
                    <a:pt x="128016" y="134112"/>
                  </a:lnTo>
                  <a:close/>
                </a:path>
                <a:path w="3065145" h="1329054">
                  <a:moveTo>
                    <a:pt x="131354" y="131354"/>
                  </a:moveTo>
                  <a:lnTo>
                    <a:pt x="134112" y="128016"/>
                  </a:lnTo>
                  <a:lnTo>
                    <a:pt x="135395" y="128016"/>
                  </a:lnTo>
                  <a:lnTo>
                    <a:pt x="131354" y="131354"/>
                  </a:lnTo>
                  <a:close/>
                </a:path>
                <a:path w="3065145" h="1329054">
                  <a:moveTo>
                    <a:pt x="129076" y="134112"/>
                  </a:moveTo>
                  <a:lnTo>
                    <a:pt x="128016" y="134112"/>
                  </a:lnTo>
                  <a:lnTo>
                    <a:pt x="131354" y="131354"/>
                  </a:lnTo>
                  <a:lnTo>
                    <a:pt x="129076" y="134112"/>
                  </a:lnTo>
                  <a:close/>
                </a:path>
                <a:path w="3065145" h="1329054">
                  <a:moveTo>
                    <a:pt x="105155" y="163068"/>
                  </a:moveTo>
                  <a:lnTo>
                    <a:pt x="108204" y="156972"/>
                  </a:lnTo>
                  <a:lnTo>
                    <a:pt x="110191" y="156972"/>
                  </a:lnTo>
                  <a:lnTo>
                    <a:pt x="105155" y="163068"/>
                  </a:lnTo>
                  <a:close/>
                </a:path>
                <a:path w="3065145" h="1329054">
                  <a:moveTo>
                    <a:pt x="86867" y="196595"/>
                  </a:moveTo>
                  <a:lnTo>
                    <a:pt x="89916" y="190500"/>
                  </a:lnTo>
                  <a:lnTo>
                    <a:pt x="89568" y="191580"/>
                  </a:lnTo>
                  <a:lnTo>
                    <a:pt x="86867" y="196595"/>
                  </a:lnTo>
                  <a:close/>
                </a:path>
                <a:path w="3065145" h="1329054">
                  <a:moveTo>
                    <a:pt x="89568" y="191580"/>
                  </a:moveTo>
                  <a:lnTo>
                    <a:pt x="89916" y="190500"/>
                  </a:lnTo>
                  <a:lnTo>
                    <a:pt x="90150" y="190500"/>
                  </a:lnTo>
                  <a:lnTo>
                    <a:pt x="89568" y="191580"/>
                  </a:lnTo>
                  <a:close/>
                </a:path>
                <a:path w="3065145" h="1329054">
                  <a:moveTo>
                    <a:pt x="87956" y="196595"/>
                  </a:moveTo>
                  <a:lnTo>
                    <a:pt x="86867" y="196595"/>
                  </a:lnTo>
                  <a:lnTo>
                    <a:pt x="89568" y="191580"/>
                  </a:lnTo>
                  <a:lnTo>
                    <a:pt x="87956" y="196595"/>
                  </a:lnTo>
                  <a:close/>
                </a:path>
                <a:path w="3065145" h="1329054">
                  <a:moveTo>
                    <a:pt x="77152" y="233172"/>
                  </a:moveTo>
                  <a:lnTo>
                    <a:pt x="76200" y="233172"/>
                  </a:lnTo>
                  <a:lnTo>
                    <a:pt x="77724" y="228600"/>
                  </a:lnTo>
                  <a:lnTo>
                    <a:pt x="77152" y="233172"/>
                  </a:lnTo>
                  <a:close/>
                </a:path>
                <a:path w="3065145" h="1329054">
                  <a:moveTo>
                    <a:pt x="74676" y="252983"/>
                  </a:moveTo>
                  <a:lnTo>
                    <a:pt x="74676" y="248412"/>
                  </a:lnTo>
                  <a:lnTo>
                    <a:pt x="75247" y="248412"/>
                  </a:lnTo>
                  <a:lnTo>
                    <a:pt x="74676" y="252983"/>
                  </a:lnTo>
                  <a:close/>
                </a:path>
                <a:path w="3065145" h="1329054">
                  <a:moveTo>
                    <a:pt x="73152" y="271272"/>
                  </a:moveTo>
                  <a:lnTo>
                    <a:pt x="73152" y="269748"/>
                  </a:lnTo>
                  <a:lnTo>
                    <a:pt x="73152" y="271272"/>
                  </a:lnTo>
                  <a:close/>
                </a:path>
                <a:path w="3065145" h="1329054">
                  <a:moveTo>
                    <a:pt x="3063525" y="1080516"/>
                  </a:moveTo>
                  <a:lnTo>
                    <a:pt x="2990088" y="1080516"/>
                  </a:lnTo>
                  <a:lnTo>
                    <a:pt x="2991612" y="1057656"/>
                  </a:lnTo>
                  <a:lnTo>
                    <a:pt x="2991612" y="1059180"/>
                  </a:lnTo>
                  <a:lnTo>
                    <a:pt x="3064764" y="1059180"/>
                  </a:lnTo>
                  <a:lnTo>
                    <a:pt x="3064764" y="1060704"/>
                  </a:lnTo>
                  <a:lnTo>
                    <a:pt x="3063525" y="1080516"/>
                  </a:lnTo>
                  <a:close/>
                </a:path>
                <a:path w="3065145" h="1329054">
                  <a:moveTo>
                    <a:pt x="2987040" y="1100328"/>
                  </a:moveTo>
                  <a:lnTo>
                    <a:pt x="2990088" y="1075944"/>
                  </a:lnTo>
                  <a:lnTo>
                    <a:pt x="2990088" y="1080516"/>
                  </a:lnTo>
                  <a:lnTo>
                    <a:pt x="3063525" y="1080516"/>
                  </a:lnTo>
                  <a:lnTo>
                    <a:pt x="3063240" y="1085088"/>
                  </a:lnTo>
                  <a:lnTo>
                    <a:pt x="3061555" y="1095756"/>
                  </a:lnTo>
                  <a:lnTo>
                    <a:pt x="2988564" y="1095756"/>
                  </a:lnTo>
                  <a:lnTo>
                    <a:pt x="2987040" y="1100328"/>
                  </a:lnTo>
                  <a:close/>
                </a:path>
                <a:path w="3065145" h="1329054">
                  <a:moveTo>
                    <a:pt x="2975195" y="1137347"/>
                  </a:moveTo>
                  <a:lnTo>
                    <a:pt x="2988564" y="1095756"/>
                  </a:lnTo>
                  <a:lnTo>
                    <a:pt x="3061555" y="1095756"/>
                  </a:lnTo>
                  <a:lnTo>
                    <a:pt x="3058668" y="1114044"/>
                  </a:lnTo>
                  <a:lnTo>
                    <a:pt x="3053126" y="1132332"/>
                  </a:lnTo>
                  <a:lnTo>
                    <a:pt x="2977896" y="1132332"/>
                  </a:lnTo>
                  <a:lnTo>
                    <a:pt x="2975195" y="1137347"/>
                  </a:lnTo>
                  <a:close/>
                </a:path>
                <a:path w="3065145" h="1329054">
                  <a:moveTo>
                    <a:pt x="2974848" y="1138428"/>
                  </a:moveTo>
                  <a:lnTo>
                    <a:pt x="2975195" y="1137347"/>
                  </a:lnTo>
                  <a:lnTo>
                    <a:pt x="2977896" y="1132332"/>
                  </a:lnTo>
                  <a:lnTo>
                    <a:pt x="2974848" y="1138428"/>
                  </a:lnTo>
                  <a:close/>
                </a:path>
                <a:path w="3065145" h="1329054">
                  <a:moveTo>
                    <a:pt x="3051278" y="1138428"/>
                  </a:moveTo>
                  <a:lnTo>
                    <a:pt x="2974848" y="1138428"/>
                  </a:lnTo>
                  <a:lnTo>
                    <a:pt x="2977896" y="1132332"/>
                  </a:lnTo>
                  <a:lnTo>
                    <a:pt x="3053126" y="1132332"/>
                  </a:lnTo>
                  <a:lnTo>
                    <a:pt x="3051278" y="1138428"/>
                  </a:lnTo>
                  <a:close/>
                </a:path>
                <a:path w="3065145" h="1329054">
                  <a:moveTo>
                    <a:pt x="3039363" y="1171956"/>
                  </a:moveTo>
                  <a:lnTo>
                    <a:pt x="2956559" y="1171956"/>
                  </a:lnTo>
                  <a:lnTo>
                    <a:pt x="2975195" y="1137347"/>
                  </a:lnTo>
                  <a:lnTo>
                    <a:pt x="2974848" y="1138428"/>
                  </a:lnTo>
                  <a:lnTo>
                    <a:pt x="3051278" y="1138428"/>
                  </a:lnTo>
                  <a:lnTo>
                    <a:pt x="3043427" y="1164336"/>
                  </a:lnTo>
                  <a:lnTo>
                    <a:pt x="3039363" y="1171956"/>
                  </a:lnTo>
                  <a:close/>
                </a:path>
                <a:path w="3065145" h="1329054">
                  <a:moveTo>
                    <a:pt x="3023920" y="1200912"/>
                  </a:moveTo>
                  <a:lnTo>
                    <a:pt x="2932176" y="1200912"/>
                  </a:lnTo>
                  <a:lnTo>
                    <a:pt x="2959608" y="1165860"/>
                  </a:lnTo>
                  <a:lnTo>
                    <a:pt x="2956559" y="1171956"/>
                  </a:lnTo>
                  <a:lnTo>
                    <a:pt x="3039363" y="1171956"/>
                  </a:lnTo>
                  <a:lnTo>
                    <a:pt x="3023920" y="1200912"/>
                  </a:lnTo>
                  <a:close/>
                </a:path>
                <a:path w="3065145" h="1329054">
                  <a:moveTo>
                    <a:pt x="2901696" y="1223771"/>
                  </a:moveTo>
                  <a:lnTo>
                    <a:pt x="2936748" y="1194816"/>
                  </a:lnTo>
                  <a:lnTo>
                    <a:pt x="2932176" y="1200912"/>
                  </a:lnTo>
                  <a:lnTo>
                    <a:pt x="3023920" y="1200912"/>
                  </a:lnTo>
                  <a:lnTo>
                    <a:pt x="3019043" y="1210056"/>
                  </a:lnTo>
                  <a:lnTo>
                    <a:pt x="3010017" y="1220724"/>
                  </a:lnTo>
                  <a:lnTo>
                    <a:pt x="2907792" y="1220724"/>
                  </a:lnTo>
                  <a:lnTo>
                    <a:pt x="2901696" y="1223771"/>
                  </a:lnTo>
                  <a:close/>
                </a:path>
                <a:path w="3065145" h="1329054">
                  <a:moveTo>
                    <a:pt x="2873183" y="1239359"/>
                  </a:moveTo>
                  <a:lnTo>
                    <a:pt x="2907792" y="1220724"/>
                  </a:lnTo>
                  <a:lnTo>
                    <a:pt x="3010017" y="1220724"/>
                  </a:lnTo>
                  <a:lnTo>
                    <a:pt x="2994542" y="1239012"/>
                  </a:lnTo>
                  <a:lnTo>
                    <a:pt x="2874264" y="1239012"/>
                  </a:lnTo>
                  <a:lnTo>
                    <a:pt x="2873183" y="1239359"/>
                  </a:lnTo>
                  <a:close/>
                </a:path>
                <a:path w="3065145" h="1329054">
                  <a:moveTo>
                    <a:pt x="2868167" y="1242059"/>
                  </a:moveTo>
                  <a:lnTo>
                    <a:pt x="2873183" y="1239359"/>
                  </a:lnTo>
                  <a:lnTo>
                    <a:pt x="2874264" y="1239012"/>
                  </a:lnTo>
                  <a:lnTo>
                    <a:pt x="2868167" y="1242059"/>
                  </a:lnTo>
                  <a:close/>
                </a:path>
                <a:path w="3065145" h="1329054">
                  <a:moveTo>
                    <a:pt x="2991963" y="1242059"/>
                  </a:moveTo>
                  <a:lnTo>
                    <a:pt x="2868167" y="1242059"/>
                  </a:lnTo>
                  <a:lnTo>
                    <a:pt x="2874264" y="1239012"/>
                  </a:lnTo>
                  <a:lnTo>
                    <a:pt x="2994542" y="1239012"/>
                  </a:lnTo>
                  <a:lnTo>
                    <a:pt x="2991963" y="1242059"/>
                  </a:lnTo>
                  <a:close/>
                </a:path>
                <a:path w="3065145" h="1329054">
                  <a:moveTo>
                    <a:pt x="2981913" y="1252728"/>
                  </a:moveTo>
                  <a:lnTo>
                    <a:pt x="2831592" y="1252728"/>
                  </a:lnTo>
                  <a:lnTo>
                    <a:pt x="2873183" y="1239359"/>
                  </a:lnTo>
                  <a:lnTo>
                    <a:pt x="2868167" y="1242059"/>
                  </a:lnTo>
                  <a:lnTo>
                    <a:pt x="2991963" y="1242059"/>
                  </a:lnTo>
                  <a:lnTo>
                    <a:pt x="2985516" y="1249680"/>
                  </a:lnTo>
                  <a:lnTo>
                    <a:pt x="2981913" y="1252728"/>
                  </a:lnTo>
                  <a:close/>
                </a:path>
                <a:path w="3065145" h="1329054">
                  <a:moveTo>
                    <a:pt x="2928747" y="1292351"/>
                  </a:moveTo>
                  <a:lnTo>
                    <a:pt x="73152" y="1292351"/>
                  </a:lnTo>
                  <a:lnTo>
                    <a:pt x="73152" y="1255775"/>
                  </a:lnTo>
                  <a:lnTo>
                    <a:pt x="2793492" y="1255775"/>
                  </a:lnTo>
                  <a:lnTo>
                    <a:pt x="2816351" y="1254251"/>
                  </a:lnTo>
                  <a:lnTo>
                    <a:pt x="2813304" y="1254251"/>
                  </a:lnTo>
                  <a:lnTo>
                    <a:pt x="2836164" y="1251204"/>
                  </a:lnTo>
                  <a:lnTo>
                    <a:pt x="2831592" y="1252728"/>
                  </a:lnTo>
                  <a:lnTo>
                    <a:pt x="2981913" y="1252728"/>
                  </a:lnTo>
                  <a:lnTo>
                    <a:pt x="2945892" y="1283208"/>
                  </a:lnTo>
                  <a:lnTo>
                    <a:pt x="2928747" y="1292351"/>
                  </a:lnTo>
                  <a:close/>
                </a:path>
                <a:path w="3065145" h="1329054">
                  <a:moveTo>
                    <a:pt x="73152" y="1292351"/>
                  </a:moveTo>
                  <a:lnTo>
                    <a:pt x="36576" y="1255775"/>
                  </a:lnTo>
                  <a:lnTo>
                    <a:pt x="73152" y="1255775"/>
                  </a:lnTo>
                  <a:lnTo>
                    <a:pt x="73152" y="1292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2940" y="5052060"/>
              <a:ext cx="2918459" cy="1182623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4399788" y="4978907"/>
              <a:ext cx="3065145" cy="1329055"/>
            </a:xfrm>
            <a:custGeom>
              <a:avLst/>
              <a:gdLst/>
              <a:ahLst/>
              <a:cxnLst/>
              <a:rect l="l" t="t" r="r" b="b"/>
              <a:pathLst>
                <a:path w="3065145" h="1329054">
                  <a:moveTo>
                    <a:pt x="2796540" y="1328928"/>
                  </a:moveTo>
                  <a:lnTo>
                    <a:pt x="0" y="1328928"/>
                  </a:lnTo>
                  <a:lnTo>
                    <a:pt x="0" y="268224"/>
                  </a:lnTo>
                  <a:lnTo>
                    <a:pt x="6096" y="214883"/>
                  </a:lnTo>
                  <a:lnTo>
                    <a:pt x="21336" y="164592"/>
                  </a:lnTo>
                  <a:lnTo>
                    <a:pt x="45719" y="118872"/>
                  </a:lnTo>
                  <a:lnTo>
                    <a:pt x="79248" y="79248"/>
                  </a:lnTo>
                  <a:lnTo>
                    <a:pt x="118872" y="45720"/>
                  </a:lnTo>
                  <a:lnTo>
                    <a:pt x="164592" y="21336"/>
                  </a:lnTo>
                  <a:lnTo>
                    <a:pt x="214884" y="6096"/>
                  </a:lnTo>
                  <a:lnTo>
                    <a:pt x="268224" y="0"/>
                  </a:lnTo>
                  <a:lnTo>
                    <a:pt x="3064764" y="0"/>
                  </a:lnTo>
                  <a:lnTo>
                    <a:pt x="3064764" y="36576"/>
                  </a:lnTo>
                  <a:lnTo>
                    <a:pt x="2991612" y="36576"/>
                  </a:lnTo>
                  <a:lnTo>
                    <a:pt x="2991612" y="73152"/>
                  </a:lnTo>
                  <a:lnTo>
                    <a:pt x="271272" y="73152"/>
                  </a:lnTo>
                  <a:lnTo>
                    <a:pt x="248412" y="74676"/>
                  </a:lnTo>
                  <a:lnTo>
                    <a:pt x="251460" y="74676"/>
                  </a:lnTo>
                  <a:lnTo>
                    <a:pt x="240030" y="76200"/>
                  </a:lnTo>
                  <a:lnTo>
                    <a:pt x="233172" y="76200"/>
                  </a:lnTo>
                  <a:lnTo>
                    <a:pt x="199982" y="86868"/>
                  </a:lnTo>
                  <a:lnTo>
                    <a:pt x="196596" y="86868"/>
                  </a:lnTo>
                  <a:lnTo>
                    <a:pt x="190500" y="89916"/>
                  </a:lnTo>
                  <a:lnTo>
                    <a:pt x="190935" y="89916"/>
                  </a:lnTo>
                  <a:lnTo>
                    <a:pt x="156972" y="108204"/>
                  </a:lnTo>
                  <a:lnTo>
                    <a:pt x="159378" y="108204"/>
                  </a:lnTo>
                  <a:lnTo>
                    <a:pt x="135395" y="128016"/>
                  </a:lnTo>
                  <a:lnTo>
                    <a:pt x="134112" y="128016"/>
                  </a:lnTo>
                  <a:lnTo>
                    <a:pt x="128016" y="134112"/>
                  </a:lnTo>
                  <a:lnTo>
                    <a:pt x="129076" y="134112"/>
                  </a:lnTo>
                  <a:lnTo>
                    <a:pt x="110191" y="156972"/>
                  </a:lnTo>
                  <a:lnTo>
                    <a:pt x="108204" y="156972"/>
                  </a:lnTo>
                  <a:lnTo>
                    <a:pt x="90150" y="190500"/>
                  </a:lnTo>
                  <a:lnTo>
                    <a:pt x="89916" y="190500"/>
                  </a:lnTo>
                  <a:lnTo>
                    <a:pt x="86867" y="196595"/>
                  </a:lnTo>
                  <a:lnTo>
                    <a:pt x="87956" y="196595"/>
                  </a:lnTo>
                  <a:lnTo>
                    <a:pt x="76200" y="233172"/>
                  </a:lnTo>
                  <a:lnTo>
                    <a:pt x="77152" y="233172"/>
                  </a:lnTo>
                  <a:lnTo>
                    <a:pt x="75247" y="248412"/>
                  </a:lnTo>
                  <a:lnTo>
                    <a:pt x="74676" y="248412"/>
                  </a:lnTo>
                  <a:lnTo>
                    <a:pt x="73253" y="269748"/>
                  </a:lnTo>
                  <a:lnTo>
                    <a:pt x="73152" y="1255775"/>
                  </a:lnTo>
                  <a:lnTo>
                    <a:pt x="36576" y="1255775"/>
                  </a:lnTo>
                  <a:lnTo>
                    <a:pt x="73152" y="1292351"/>
                  </a:lnTo>
                  <a:lnTo>
                    <a:pt x="2928747" y="1292351"/>
                  </a:lnTo>
                  <a:lnTo>
                    <a:pt x="2900172" y="1307592"/>
                  </a:lnTo>
                  <a:lnTo>
                    <a:pt x="2849880" y="1322832"/>
                  </a:lnTo>
                  <a:lnTo>
                    <a:pt x="2820924" y="1327404"/>
                  </a:lnTo>
                  <a:lnTo>
                    <a:pt x="2796540" y="1328928"/>
                  </a:lnTo>
                  <a:close/>
                </a:path>
                <a:path w="3065145" h="1329054">
                  <a:moveTo>
                    <a:pt x="3064764" y="1059180"/>
                  </a:moveTo>
                  <a:lnTo>
                    <a:pt x="2991612" y="1059180"/>
                  </a:lnTo>
                  <a:lnTo>
                    <a:pt x="2991612" y="36576"/>
                  </a:lnTo>
                  <a:lnTo>
                    <a:pt x="3028188" y="73152"/>
                  </a:lnTo>
                  <a:lnTo>
                    <a:pt x="3064764" y="73152"/>
                  </a:lnTo>
                  <a:lnTo>
                    <a:pt x="3064764" y="1059180"/>
                  </a:lnTo>
                  <a:close/>
                </a:path>
                <a:path w="3065145" h="1329054">
                  <a:moveTo>
                    <a:pt x="3064764" y="73152"/>
                  </a:moveTo>
                  <a:lnTo>
                    <a:pt x="3028188" y="73152"/>
                  </a:lnTo>
                  <a:lnTo>
                    <a:pt x="2991612" y="36576"/>
                  </a:lnTo>
                  <a:lnTo>
                    <a:pt x="3064764" y="36576"/>
                  </a:lnTo>
                  <a:lnTo>
                    <a:pt x="3064764" y="73152"/>
                  </a:lnTo>
                  <a:close/>
                </a:path>
                <a:path w="3065145" h="1329054">
                  <a:moveTo>
                    <a:pt x="228600" y="77724"/>
                  </a:moveTo>
                  <a:lnTo>
                    <a:pt x="233172" y="76200"/>
                  </a:lnTo>
                  <a:lnTo>
                    <a:pt x="240030" y="76200"/>
                  </a:lnTo>
                  <a:lnTo>
                    <a:pt x="228600" y="77724"/>
                  </a:lnTo>
                  <a:close/>
                </a:path>
                <a:path w="3065145" h="1329054">
                  <a:moveTo>
                    <a:pt x="190500" y="89916"/>
                  </a:moveTo>
                  <a:lnTo>
                    <a:pt x="196596" y="86868"/>
                  </a:lnTo>
                  <a:lnTo>
                    <a:pt x="191580" y="89568"/>
                  </a:lnTo>
                  <a:lnTo>
                    <a:pt x="190500" y="89916"/>
                  </a:lnTo>
                  <a:close/>
                </a:path>
                <a:path w="3065145" h="1329054">
                  <a:moveTo>
                    <a:pt x="191580" y="89568"/>
                  </a:moveTo>
                  <a:lnTo>
                    <a:pt x="196596" y="86868"/>
                  </a:lnTo>
                  <a:lnTo>
                    <a:pt x="199982" y="86868"/>
                  </a:lnTo>
                  <a:lnTo>
                    <a:pt x="191580" y="89568"/>
                  </a:lnTo>
                  <a:close/>
                </a:path>
                <a:path w="3065145" h="1329054">
                  <a:moveTo>
                    <a:pt x="190935" y="89916"/>
                  </a:moveTo>
                  <a:lnTo>
                    <a:pt x="190500" y="89916"/>
                  </a:lnTo>
                  <a:lnTo>
                    <a:pt x="191580" y="89568"/>
                  </a:lnTo>
                  <a:lnTo>
                    <a:pt x="190935" y="89916"/>
                  </a:lnTo>
                  <a:close/>
                </a:path>
                <a:path w="3065145" h="1329054">
                  <a:moveTo>
                    <a:pt x="159378" y="108204"/>
                  </a:moveTo>
                  <a:lnTo>
                    <a:pt x="156972" y="108204"/>
                  </a:lnTo>
                  <a:lnTo>
                    <a:pt x="163068" y="105156"/>
                  </a:lnTo>
                  <a:lnTo>
                    <a:pt x="159378" y="108204"/>
                  </a:lnTo>
                  <a:close/>
                </a:path>
                <a:path w="3065145" h="1329054">
                  <a:moveTo>
                    <a:pt x="128016" y="134112"/>
                  </a:moveTo>
                  <a:lnTo>
                    <a:pt x="134112" y="128016"/>
                  </a:lnTo>
                  <a:lnTo>
                    <a:pt x="131354" y="131354"/>
                  </a:lnTo>
                  <a:lnTo>
                    <a:pt x="128016" y="134112"/>
                  </a:lnTo>
                  <a:close/>
                </a:path>
                <a:path w="3065145" h="1329054">
                  <a:moveTo>
                    <a:pt x="131354" y="131354"/>
                  </a:moveTo>
                  <a:lnTo>
                    <a:pt x="134112" y="128016"/>
                  </a:lnTo>
                  <a:lnTo>
                    <a:pt x="135395" y="128016"/>
                  </a:lnTo>
                  <a:lnTo>
                    <a:pt x="131354" y="131354"/>
                  </a:lnTo>
                  <a:close/>
                </a:path>
                <a:path w="3065145" h="1329054">
                  <a:moveTo>
                    <a:pt x="129076" y="134112"/>
                  </a:moveTo>
                  <a:lnTo>
                    <a:pt x="128016" y="134112"/>
                  </a:lnTo>
                  <a:lnTo>
                    <a:pt x="131354" y="131354"/>
                  </a:lnTo>
                  <a:lnTo>
                    <a:pt x="129076" y="134112"/>
                  </a:lnTo>
                  <a:close/>
                </a:path>
                <a:path w="3065145" h="1329054">
                  <a:moveTo>
                    <a:pt x="105155" y="163068"/>
                  </a:moveTo>
                  <a:lnTo>
                    <a:pt x="108204" y="156972"/>
                  </a:lnTo>
                  <a:lnTo>
                    <a:pt x="110191" y="156972"/>
                  </a:lnTo>
                  <a:lnTo>
                    <a:pt x="105155" y="163068"/>
                  </a:lnTo>
                  <a:close/>
                </a:path>
                <a:path w="3065145" h="1329054">
                  <a:moveTo>
                    <a:pt x="86867" y="196595"/>
                  </a:moveTo>
                  <a:lnTo>
                    <a:pt x="89916" y="190500"/>
                  </a:lnTo>
                  <a:lnTo>
                    <a:pt x="89568" y="191580"/>
                  </a:lnTo>
                  <a:lnTo>
                    <a:pt x="86867" y="196595"/>
                  </a:lnTo>
                  <a:close/>
                </a:path>
                <a:path w="3065145" h="1329054">
                  <a:moveTo>
                    <a:pt x="89568" y="191580"/>
                  </a:moveTo>
                  <a:lnTo>
                    <a:pt x="89916" y="190500"/>
                  </a:lnTo>
                  <a:lnTo>
                    <a:pt x="90150" y="190500"/>
                  </a:lnTo>
                  <a:lnTo>
                    <a:pt x="89568" y="191580"/>
                  </a:lnTo>
                  <a:close/>
                </a:path>
                <a:path w="3065145" h="1329054">
                  <a:moveTo>
                    <a:pt x="87956" y="196595"/>
                  </a:moveTo>
                  <a:lnTo>
                    <a:pt x="86867" y="196595"/>
                  </a:lnTo>
                  <a:lnTo>
                    <a:pt x="89568" y="191580"/>
                  </a:lnTo>
                  <a:lnTo>
                    <a:pt x="87956" y="196595"/>
                  </a:lnTo>
                  <a:close/>
                </a:path>
                <a:path w="3065145" h="1329054">
                  <a:moveTo>
                    <a:pt x="77152" y="233172"/>
                  </a:moveTo>
                  <a:lnTo>
                    <a:pt x="76200" y="233172"/>
                  </a:lnTo>
                  <a:lnTo>
                    <a:pt x="77724" y="228600"/>
                  </a:lnTo>
                  <a:lnTo>
                    <a:pt x="77152" y="233172"/>
                  </a:lnTo>
                  <a:close/>
                </a:path>
                <a:path w="3065145" h="1329054">
                  <a:moveTo>
                    <a:pt x="74676" y="252983"/>
                  </a:moveTo>
                  <a:lnTo>
                    <a:pt x="74676" y="248412"/>
                  </a:lnTo>
                  <a:lnTo>
                    <a:pt x="75247" y="248412"/>
                  </a:lnTo>
                  <a:lnTo>
                    <a:pt x="74676" y="252983"/>
                  </a:lnTo>
                  <a:close/>
                </a:path>
                <a:path w="3065145" h="1329054">
                  <a:moveTo>
                    <a:pt x="73152" y="271272"/>
                  </a:moveTo>
                  <a:lnTo>
                    <a:pt x="73152" y="269748"/>
                  </a:lnTo>
                  <a:lnTo>
                    <a:pt x="73152" y="271272"/>
                  </a:lnTo>
                  <a:close/>
                </a:path>
                <a:path w="3065145" h="1329054">
                  <a:moveTo>
                    <a:pt x="3063525" y="1080516"/>
                  </a:moveTo>
                  <a:lnTo>
                    <a:pt x="2990088" y="1080516"/>
                  </a:lnTo>
                  <a:lnTo>
                    <a:pt x="2991612" y="1057656"/>
                  </a:lnTo>
                  <a:lnTo>
                    <a:pt x="2991612" y="1059180"/>
                  </a:lnTo>
                  <a:lnTo>
                    <a:pt x="3064764" y="1059180"/>
                  </a:lnTo>
                  <a:lnTo>
                    <a:pt x="3064764" y="1060704"/>
                  </a:lnTo>
                  <a:lnTo>
                    <a:pt x="3063525" y="1080516"/>
                  </a:lnTo>
                  <a:close/>
                </a:path>
                <a:path w="3065145" h="1329054">
                  <a:moveTo>
                    <a:pt x="2987040" y="1100328"/>
                  </a:moveTo>
                  <a:lnTo>
                    <a:pt x="2990088" y="1075944"/>
                  </a:lnTo>
                  <a:lnTo>
                    <a:pt x="2990088" y="1080516"/>
                  </a:lnTo>
                  <a:lnTo>
                    <a:pt x="3063525" y="1080516"/>
                  </a:lnTo>
                  <a:lnTo>
                    <a:pt x="3063240" y="1085088"/>
                  </a:lnTo>
                  <a:lnTo>
                    <a:pt x="3061555" y="1095756"/>
                  </a:lnTo>
                  <a:lnTo>
                    <a:pt x="2988564" y="1095756"/>
                  </a:lnTo>
                  <a:lnTo>
                    <a:pt x="2987040" y="1100328"/>
                  </a:lnTo>
                  <a:close/>
                </a:path>
                <a:path w="3065145" h="1329054">
                  <a:moveTo>
                    <a:pt x="2975195" y="1137347"/>
                  </a:moveTo>
                  <a:lnTo>
                    <a:pt x="2988564" y="1095756"/>
                  </a:lnTo>
                  <a:lnTo>
                    <a:pt x="3061555" y="1095756"/>
                  </a:lnTo>
                  <a:lnTo>
                    <a:pt x="3058668" y="1114044"/>
                  </a:lnTo>
                  <a:lnTo>
                    <a:pt x="3053126" y="1132332"/>
                  </a:lnTo>
                  <a:lnTo>
                    <a:pt x="2977896" y="1132332"/>
                  </a:lnTo>
                  <a:lnTo>
                    <a:pt x="2975195" y="1137347"/>
                  </a:lnTo>
                  <a:close/>
                </a:path>
                <a:path w="3065145" h="1329054">
                  <a:moveTo>
                    <a:pt x="2974848" y="1138428"/>
                  </a:moveTo>
                  <a:lnTo>
                    <a:pt x="2975195" y="1137347"/>
                  </a:lnTo>
                  <a:lnTo>
                    <a:pt x="2977896" y="1132332"/>
                  </a:lnTo>
                  <a:lnTo>
                    <a:pt x="2974848" y="1138428"/>
                  </a:lnTo>
                  <a:close/>
                </a:path>
                <a:path w="3065145" h="1329054">
                  <a:moveTo>
                    <a:pt x="3051278" y="1138428"/>
                  </a:moveTo>
                  <a:lnTo>
                    <a:pt x="2974848" y="1138428"/>
                  </a:lnTo>
                  <a:lnTo>
                    <a:pt x="2977896" y="1132332"/>
                  </a:lnTo>
                  <a:lnTo>
                    <a:pt x="3053126" y="1132332"/>
                  </a:lnTo>
                  <a:lnTo>
                    <a:pt x="3051278" y="1138428"/>
                  </a:lnTo>
                  <a:close/>
                </a:path>
                <a:path w="3065145" h="1329054">
                  <a:moveTo>
                    <a:pt x="3039363" y="1171956"/>
                  </a:moveTo>
                  <a:lnTo>
                    <a:pt x="2956559" y="1171956"/>
                  </a:lnTo>
                  <a:lnTo>
                    <a:pt x="2975195" y="1137347"/>
                  </a:lnTo>
                  <a:lnTo>
                    <a:pt x="2974848" y="1138428"/>
                  </a:lnTo>
                  <a:lnTo>
                    <a:pt x="3051278" y="1138428"/>
                  </a:lnTo>
                  <a:lnTo>
                    <a:pt x="3043427" y="1164336"/>
                  </a:lnTo>
                  <a:lnTo>
                    <a:pt x="3039363" y="1171956"/>
                  </a:lnTo>
                  <a:close/>
                </a:path>
                <a:path w="3065145" h="1329054">
                  <a:moveTo>
                    <a:pt x="3023920" y="1200912"/>
                  </a:moveTo>
                  <a:lnTo>
                    <a:pt x="2932176" y="1200912"/>
                  </a:lnTo>
                  <a:lnTo>
                    <a:pt x="2959608" y="1165860"/>
                  </a:lnTo>
                  <a:lnTo>
                    <a:pt x="2956559" y="1171956"/>
                  </a:lnTo>
                  <a:lnTo>
                    <a:pt x="3039363" y="1171956"/>
                  </a:lnTo>
                  <a:lnTo>
                    <a:pt x="3023920" y="1200912"/>
                  </a:lnTo>
                  <a:close/>
                </a:path>
                <a:path w="3065145" h="1329054">
                  <a:moveTo>
                    <a:pt x="2901696" y="1223771"/>
                  </a:moveTo>
                  <a:lnTo>
                    <a:pt x="2936748" y="1194816"/>
                  </a:lnTo>
                  <a:lnTo>
                    <a:pt x="2932176" y="1200912"/>
                  </a:lnTo>
                  <a:lnTo>
                    <a:pt x="3023920" y="1200912"/>
                  </a:lnTo>
                  <a:lnTo>
                    <a:pt x="3019043" y="1210056"/>
                  </a:lnTo>
                  <a:lnTo>
                    <a:pt x="3010017" y="1220724"/>
                  </a:lnTo>
                  <a:lnTo>
                    <a:pt x="2907792" y="1220724"/>
                  </a:lnTo>
                  <a:lnTo>
                    <a:pt x="2901696" y="1223771"/>
                  </a:lnTo>
                  <a:close/>
                </a:path>
                <a:path w="3065145" h="1329054">
                  <a:moveTo>
                    <a:pt x="2873183" y="1239359"/>
                  </a:moveTo>
                  <a:lnTo>
                    <a:pt x="2907792" y="1220724"/>
                  </a:lnTo>
                  <a:lnTo>
                    <a:pt x="3010017" y="1220724"/>
                  </a:lnTo>
                  <a:lnTo>
                    <a:pt x="2994542" y="1239012"/>
                  </a:lnTo>
                  <a:lnTo>
                    <a:pt x="2874264" y="1239012"/>
                  </a:lnTo>
                  <a:lnTo>
                    <a:pt x="2873183" y="1239359"/>
                  </a:lnTo>
                  <a:close/>
                </a:path>
                <a:path w="3065145" h="1329054">
                  <a:moveTo>
                    <a:pt x="2868167" y="1242059"/>
                  </a:moveTo>
                  <a:lnTo>
                    <a:pt x="2873183" y="1239359"/>
                  </a:lnTo>
                  <a:lnTo>
                    <a:pt x="2874264" y="1239012"/>
                  </a:lnTo>
                  <a:lnTo>
                    <a:pt x="2868167" y="1242059"/>
                  </a:lnTo>
                  <a:close/>
                </a:path>
                <a:path w="3065145" h="1329054">
                  <a:moveTo>
                    <a:pt x="2991963" y="1242059"/>
                  </a:moveTo>
                  <a:lnTo>
                    <a:pt x="2868167" y="1242059"/>
                  </a:lnTo>
                  <a:lnTo>
                    <a:pt x="2874264" y="1239012"/>
                  </a:lnTo>
                  <a:lnTo>
                    <a:pt x="2994542" y="1239012"/>
                  </a:lnTo>
                  <a:lnTo>
                    <a:pt x="2991963" y="1242059"/>
                  </a:lnTo>
                  <a:close/>
                </a:path>
                <a:path w="3065145" h="1329054">
                  <a:moveTo>
                    <a:pt x="2981913" y="1252728"/>
                  </a:moveTo>
                  <a:lnTo>
                    <a:pt x="2831592" y="1252728"/>
                  </a:lnTo>
                  <a:lnTo>
                    <a:pt x="2873183" y="1239359"/>
                  </a:lnTo>
                  <a:lnTo>
                    <a:pt x="2868167" y="1242059"/>
                  </a:lnTo>
                  <a:lnTo>
                    <a:pt x="2991963" y="1242059"/>
                  </a:lnTo>
                  <a:lnTo>
                    <a:pt x="2985516" y="1249680"/>
                  </a:lnTo>
                  <a:lnTo>
                    <a:pt x="2981913" y="1252728"/>
                  </a:lnTo>
                  <a:close/>
                </a:path>
                <a:path w="3065145" h="1329054">
                  <a:moveTo>
                    <a:pt x="2928747" y="1292351"/>
                  </a:moveTo>
                  <a:lnTo>
                    <a:pt x="73152" y="1292351"/>
                  </a:lnTo>
                  <a:lnTo>
                    <a:pt x="73152" y="1255775"/>
                  </a:lnTo>
                  <a:lnTo>
                    <a:pt x="2793492" y="1255775"/>
                  </a:lnTo>
                  <a:lnTo>
                    <a:pt x="2816351" y="1254251"/>
                  </a:lnTo>
                  <a:lnTo>
                    <a:pt x="2813304" y="1254251"/>
                  </a:lnTo>
                  <a:lnTo>
                    <a:pt x="2836164" y="1251204"/>
                  </a:lnTo>
                  <a:lnTo>
                    <a:pt x="2831592" y="1252728"/>
                  </a:lnTo>
                  <a:lnTo>
                    <a:pt x="2981913" y="1252728"/>
                  </a:lnTo>
                  <a:lnTo>
                    <a:pt x="2945892" y="1283208"/>
                  </a:lnTo>
                  <a:lnTo>
                    <a:pt x="2928747" y="1292351"/>
                  </a:lnTo>
                  <a:close/>
                </a:path>
                <a:path w="3065145" h="1329054">
                  <a:moveTo>
                    <a:pt x="73152" y="1292351"/>
                  </a:moveTo>
                  <a:lnTo>
                    <a:pt x="36576" y="1255775"/>
                  </a:lnTo>
                  <a:lnTo>
                    <a:pt x="73152" y="1255775"/>
                  </a:lnTo>
                  <a:lnTo>
                    <a:pt x="73152" y="1292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10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240"/>
              <a:t>CÁC</a:t>
            </a:r>
            <a:r>
              <a:rPr dirty="0" spc="-155"/>
              <a:t> </a:t>
            </a:r>
            <a:r>
              <a:rPr dirty="0"/>
              <a:t>SỰ</a:t>
            </a:r>
            <a:r>
              <a:rPr dirty="0" spc="-114"/>
              <a:t> </a:t>
            </a:r>
            <a:r>
              <a:rPr dirty="0" spc="-105"/>
              <a:t>KIỆN</a:t>
            </a:r>
            <a:r>
              <a:rPr dirty="0" spc="-155"/>
              <a:t> </a:t>
            </a:r>
            <a:r>
              <a:rPr dirty="0" spc="-135"/>
              <a:t>KHỞI</a:t>
            </a:r>
            <a:r>
              <a:rPr dirty="0" spc="-150"/>
              <a:t> </a:t>
            </a:r>
            <a:r>
              <a:rPr dirty="0" spc="-25"/>
              <a:t>NGHIỆP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7001255" y="2442972"/>
            <a:ext cx="2639695" cy="1789430"/>
            <a:chOff x="7001255" y="2442972"/>
            <a:chExt cx="2639695" cy="178943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5931" y="2516124"/>
              <a:ext cx="2490215" cy="164287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001255" y="2442972"/>
              <a:ext cx="2639695" cy="1789430"/>
            </a:xfrm>
            <a:custGeom>
              <a:avLst/>
              <a:gdLst/>
              <a:ahLst/>
              <a:cxnLst/>
              <a:rect l="l" t="t" r="r" b="b"/>
              <a:pathLst>
                <a:path w="2639695" h="1789429">
                  <a:moveTo>
                    <a:pt x="2293620" y="1789176"/>
                  </a:moveTo>
                  <a:lnTo>
                    <a:pt x="0" y="1789176"/>
                  </a:lnTo>
                  <a:lnTo>
                    <a:pt x="0" y="344424"/>
                  </a:lnTo>
                  <a:lnTo>
                    <a:pt x="7620" y="275843"/>
                  </a:lnTo>
                  <a:lnTo>
                    <a:pt x="27432" y="211836"/>
                  </a:lnTo>
                  <a:lnTo>
                    <a:pt x="59436" y="152400"/>
                  </a:lnTo>
                  <a:lnTo>
                    <a:pt x="102108" y="100584"/>
                  </a:lnTo>
                  <a:lnTo>
                    <a:pt x="153924" y="59436"/>
                  </a:lnTo>
                  <a:lnTo>
                    <a:pt x="213360" y="25908"/>
                  </a:lnTo>
                  <a:lnTo>
                    <a:pt x="277368" y="6096"/>
                  </a:lnTo>
                  <a:lnTo>
                    <a:pt x="345948" y="0"/>
                  </a:lnTo>
                  <a:lnTo>
                    <a:pt x="2639568" y="0"/>
                  </a:lnTo>
                  <a:lnTo>
                    <a:pt x="2639568" y="36576"/>
                  </a:lnTo>
                  <a:lnTo>
                    <a:pt x="2564892" y="36576"/>
                  </a:lnTo>
                  <a:lnTo>
                    <a:pt x="2564892" y="73152"/>
                  </a:lnTo>
                  <a:lnTo>
                    <a:pt x="321564" y="73152"/>
                  </a:lnTo>
                  <a:lnTo>
                    <a:pt x="298704" y="77724"/>
                  </a:lnTo>
                  <a:lnTo>
                    <a:pt x="294132" y="77724"/>
                  </a:lnTo>
                  <a:lnTo>
                    <a:pt x="270967" y="83820"/>
                  </a:lnTo>
                  <a:lnTo>
                    <a:pt x="268224" y="83820"/>
                  </a:lnTo>
                  <a:lnTo>
                    <a:pt x="243404" y="92964"/>
                  </a:lnTo>
                  <a:lnTo>
                    <a:pt x="242316" y="92964"/>
                  </a:lnTo>
                  <a:lnTo>
                    <a:pt x="239268" y="94488"/>
                  </a:lnTo>
                  <a:lnTo>
                    <a:pt x="239437" y="94488"/>
                  </a:lnTo>
                  <a:lnTo>
                    <a:pt x="216408" y="106680"/>
                  </a:lnTo>
                  <a:lnTo>
                    <a:pt x="216865" y="106680"/>
                  </a:lnTo>
                  <a:lnTo>
                    <a:pt x="193548" y="120396"/>
                  </a:lnTo>
                  <a:lnTo>
                    <a:pt x="194379" y="120396"/>
                  </a:lnTo>
                  <a:lnTo>
                    <a:pt x="172212" y="135636"/>
                  </a:lnTo>
                  <a:lnTo>
                    <a:pt x="173501" y="135636"/>
                  </a:lnTo>
                  <a:lnTo>
                    <a:pt x="155916" y="150876"/>
                  </a:lnTo>
                  <a:lnTo>
                    <a:pt x="155448" y="150876"/>
                  </a:lnTo>
                  <a:lnTo>
                    <a:pt x="152400" y="153924"/>
                  </a:lnTo>
                  <a:lnTo>
                    <a:pt x="152806" y="153924"/>
                  </a:lnTo>
                  <a:lnTo>
                    <a:pt x="138277" y="170688"/>
                  </a:lnTo>
                  <a:lnTo>
                    <a:pt x="137160" y="170688"/>
                  </a:lnTo>
                  <a:lnTo>
                    <a:pt x="122491" y="192024"/>
                  </a:lnTo>
                  <a:lnTo>
                    <a:pt x="121920" y="192024"/>
                  </a:lnTo>
                  <a:lnTo>
                    <a:pt x="108472" y="214883"/>
                  </a:lnTo>
                  <a:lnTo>
                    <a:pt x="108204" y="214883"/>
                  </a:lnTo>
                  <a:lnTo>
                    <a:pt x="96774" y="237743"/>
                  </a:lnTo>
                  <a:lnTo>
                    <a:pt x="96012" y="237743"/>
                  </a:lnTo>
                  <a:lnTo>
                    <a:pt x="85343" y="266700"/>
                  </a:lnTo>
                  <a:lnTo>
                    <a:pt x="86065" y="266700"/>
                  </a:lnTo>
                  <a:lnTo>
                    <a:pt x="80050" y="289560"/>
                  </a:lnTo>
                  <a:lnTo>
                    <a:pt x="79248" y="289560"/>
                  </a:lnTo>
                  <a:lnTo>
                    <a:pt x="75133" y="316991"/>
                  </a:lnTo>
                  <a:lnTo>
                    <a:pt x="74676" y="316991"/>
                  </a:lnTo>
                  <a:lnTo>
                    <a:pt x="73228" y="345948"/>
                  </a:lnTo>
                  <a:lnTo>
                    <a:pt x="73152" y="1716024"/>
                  </a:lnTo>
                  <a:lnTo>
                    <a:pt x="36576" y="1716024"/>
                  </a:lnTo>
                  <a:lnTo>
                    <a:pt x="73152" y="1752600"/>
                  </a:lnTo>
                  <a:lnTo>
                    <a:pt x="2446020" y="1752600"/>
                  </a:lnTo>
                  <a:lnTo>
                    <a:pt x="2427732" y="1761744"/>
                  </a:lnTo>
                  <a:lnTo>
                    <a:pt x="2395728" y="1773936"/>
                  </a:lnTo>
                  <a:lnTo>
                    <a:pt x="2362200" y="1781555"/>
                  </a:lnTo>
                  <a:lnTo>
                    <a:pt x="2327148" y="1787651"/>
                  </a:lnTo>
                  <a:lnTo>
                    <a:pt x="2293620" y="1789176"/>
                  </a:lnTo>
                  <a:close/>
                </a:path>
                <a:path w="2639695" h="1789429">
                  <a:moveTo>
                    <a:pt x="2638251" y="1472184"/>
                  </a:moveTo>
                  <a:lnTo>
                    <a:pt x="2564892" y="1472184"/>
                  </a:lnTo>
                  <a:lnTo>
                    <a:pt x="2564892" y="36576"/>
                  </a:lnTo>
                  <a:lnTo>
                    <a:pt x="2602992" y="73152"/>
                  </a:lnTo>
                  <a:lnTo>
                    <a:pt x="2639568" y="73152"/>
                  </a:lnTo>
                  <a:lnTo>
                    <a:pt x="2639568" y="1443228"/>
                  </a:lnTo>
                  <a:lnTo>
                    <a:pt x="2638251" y="1472184"/>
                  </a:lnTo>
                  <a:close/>
                </a:path>
                <a:path w="2639695" h="1789429">
                  <a:moveTo>
                    <a:pt x="2639568" y="73152"/>
                  </a:moveTo>
                  <a:lnTo>
                    <a:pt x="2602992" y="73152"/>
                  </a:lnTo>
                  <a:lnTo>
                    <a:pt x="2564892" y="36576"/>
                  </a:lnTo>
                  <a:lnTo>
                    <a:pt x="2639568" y="36576"/>
                  </a:lnTo>
                  <a:lnTo>
                    <a:pt x="2639568" y="73152"/>
                  </a:lnTo>
                  <a:close/>
                </a:path>
                <a:path w="2639695" h="1789429">
                  <a:moveTo>
                    <a:pt x="318516" y="74676"/>
                  </a:moveTo>
                  <a:lnTo>
                    <a:pt x="321564" y="73152"/>
                  </a:lnTo>
                  <a:lnTo>
                    <a:pt x="348996" y="73152"/>
                  </a:lnTo>
                  <a:lnTo>
                    <a:pt x="318516" y="74676"/>
                  </a:lnTo>
                  <a:close/>
                </a:path>
                <a:path w="2639695" h="1789429">
                  <a:moveTo>
                    <a:pt x="291084" y="79248"/>
                  </a:moveTo>
                  <a:lnTo>
                    <a:pt x="294132" y="77724"/>
                  </a:lnTo>
                  <a:lnTo>
                    <a:pt x="298704" y="77724"/>
                  </a:lnTo>
                  <a:lnTo>
                    <a:pt x="291084" y="79248"/>
                  </a:lnTo>
                  <a:close/>
                </a:path>
                <a:path w="2639695" h="1789429">
                  <a:moveTo>
                    <a:pt x="265176" y="85344"/>
                  </a:moveTo>
                  <a:lnTo>
                    <a:pt x="268224" y="83820"/>
                  </a:lnTo>
                  <a:lnTo>
                    <a:pt x="270967" y="83820"/>
                  </a:lnTo>
                  <a:lnTo>
                    <a:pt x="265176" y="85344"/>
                  </a:lnTo>
                  <a:close/>
                </a:path>
                <a:path w="2639695" h="1789429">
                  <a:moveTo>
                    <a:pt x="239268" y="94488"/>
                  </a:moveTo>
                  <a:lnTo>
                    <a:pt x="242316" y="92964"/>
                  </a:lnTo>
                  <a:lnTo>
                    <a:pt x="239824" y="94282"/>
                  </a:lnTo>
                  <a:lnTo>
                    <a:pt x="239268" y="94488"/>
                  </a:lnTo>
                  <a:close/>
                </a:path>
                <a:path w="2639695" h="1789429">
                  <a:moveTo>
                    <a:pt x="239824" y="94282"/>
                  </a:moveTo>
                  <a:lnTo>
                    <a:pt x="242316" y="92964"/>
                  </a:lnTo>
                  <a:lnTo>
                    <a:pt x="243404" y="92964"/>
                  </a:lnTo>
                  <a:lnTo>
                    <a:pt x="239824" y="94282"/>
                  </a:lnTo>
                  <a:close/>
                </a:path>
                <a:path w="2639695" h="1789429">
                  <a:moveTo>
                    <a:pt x="239437" y="94488"/>
                  </a:moveTo>
                  <a:lnTo>
                    <a:pt x="239268" y="94488"/>
                  </a:lnTo>
                  <a:lnTo>
                    <a:pt x="239824" y="94282"/>
                  </a:lnTo>
                  <a:lnTo>
                    <a:pt x="239437" y="94488"/>
                  </a:lnTo>
                  <a:close/>
                </a:path>
                <a:path w="2639695" h="1789429">
                  <a:moveTo>
                    <a:pt x="216865" y="106680"/>
                  </a:moveTo>
                  <a:lnTo>
                    <a:pt x="216408" y="106680"/>
                  </a:lnTo>
                  <a:lnTo>
                    <a:pt x="219456" y="105156"/>
                  </a:lnTo>
                  <a:lnTo>
                    <a:pt x="216865" y="106680"/>
                  </a:lnTo>
                  <a:close/>
                </a:path>
                <a:path w="2639695" h="1789429">
                  <a:moveTo>
                    <a:pt x="194379" y="120396"/>
                  </a:moveTo>
                  <a:lnTo>
                    <a:pt x="193548" y="120396"/>
                  </a:lnTo>
                  <a:lnTo>
                    <a:pt x="196596" y="118872"/>
                  </a:lnTo>
                  <a:lnTo>
                    <a:pt x="194379" y="120396"/>
                  </a:lnTo>
                  <a:close/>
                </a:path>
                <a:path w="2639695" h="1789429">
                  <a:moveTo>
                    <a:pt x="173501" y="135636"/>
                  </a:moveTo>
                  <a:lnTo>
                    <a:pt x="172212" y="135636"/>
                  </a:lnTo>
                  <a:lnTo>
                    <a:pt x="175260" y="134112"/>
                  </a:lnTo>
                  <a:lnTo>
                    <a:pt x="173501" y="135636"/>
                  </a:lnTo>
                  <a:close/>
                </a:path>
                <a:path w="2639695" h="1789429">
                  <a:moveTo>
                    <a:pt x="152400" y="153924"/>
                  </a:moveTo>
                  <a:lnTo>
                    <a:pt x="155448" y="150876"/>
                  </a:lnTo>
                  <a:lnTo>
                    <a:pt x="154032" y="152508"/>
                  </a:lnTo>
                  <a:lnTo>
                    <a:pt x="152400" y="153924"/>
                  </a:lnTo>
                  <a:close/>
                </a:path>
                <a:path w="2639695" h="1789429">
                  <a:moveTo>
                    <a:pt x="154032" y="152508"/>
                  </a:moveTo>
                  <a:lnTo>
                    <a:pt x="155448" y="150876"/>
                  </a:lnTo>
                  <a:lnTo>
                    <a:pt x="155916" y="150876"/>
                  </a:lnTo>
                  <a:lnTo>
                    <a:pt x="154032" y="152508"/>
                  </a:lnTo>
                  <a:close/>
                </a:path>
                <a:path w="2639695" h="1789429">
                  <a:moveTo>
                    <a:pt x="152806" y="153924"/>
                  </a:moveTo>
                  <a:lnTo>
                    <a:pt x="152400" y="153924"/>
                  </a:lnTo>
                  <a:lnTo>
                    <a:pt x="154032" y="152508"/>
                  </a:lnTo>
                  <a:lnTo>
                    <a:pt x="152806" y="153924"/>
                  </a:lnTo>
                  <a:close/>
                </a:path>
                <a:path w="2639695" h="1789429">
                  <a:moveTo>
                    <a:pt x="135636" y="173736"/>
                  </a:moveTo>
                  <a:lnTo>
                    <a:pt x="137160" y="170688"/>
                  </a:lnTo>
                  <a:lnTo>
                    <a:pt x="138277" y="170688"/>
                  </a:lnTo>
                  <a:lnTo>
                    <a:pt x="135636" y="173736"/>
                  </a:lnTo>
                  <a:close/>
                </a:path>
                <a:path w="2639695" h="1789429">
                  <a:moveTo>
                    <a:pt x="120396" y="195072"/>
                  </a:moveTo>
                  <a:lnTo>
                    <a:pt x="121920" y="192024"/>
                  </a:lnTo>
                  <a:lnTo>
                    <a:pt x="122491" y="192024"/>
                  </a:lnTo>
                  <a:lnTo>
                    <a:pt x="120396" y="195072"/>
                  </a:lnTo>
                  <a:close/>
                </a:path>
                <a:path w="2639695" h="1789429">
                  <a:moveTo>
                    <a:pt x="106680" y="217931"/>
                  </a:moveTo>
                  <a:lnTo>
                    <a:pt x="108204" y="214883"/>
                  </a:lnTo>
                  <a:lnTo>
                    <a:pt x="108472" y="214883"/>
                  </a:lnTo>
                  <a:lnTo>
                    <a:pt x="106680" y="217931"/>
                  </a:lnTo>
                  <a:close/>
                </a:path>
                <a:path w="2639695" h="1789429">
                  <a:moveTo>
                    <a:pt x="106680" y="217931"/>
                  </a:moveTo>
                  <a:close/>
                </a:path>
                <a:path w="2639695" h="1789429">
                  <a:moveTo>
                    <a:pt x="94488" y="242316"/>
                  </a:moveTo>
                  <a:lnTo>
                    <a:pt x="96012" y="237743"/>
                  </a:lnTo>
                  <a:lnTo>
                    <a:pt x="96774" y="237743"/>
                  </a:lnTo>
                  <a:lnTo>
                    <a:pt x="94488" y="242316"/>
                  </a:lnTo>
                  <a:close/>
                </a:path>
                <a:path w="2639695" h="1789429">
                  <a:moveTo>
                    <a:pt x="86065" y="266700"/>
                  </a:moveTo>
                  <a:lnTo>
                    <a:pt x="85343" y="266700"/>
                  </a:lnTo>
                  <a:lnTo>
                    <a:pt x="86867" y="263652"/>
                  </a:lnTo>
                  <a:lnTo>
                    <a:pt x="86065" y="266700"/>
                  </a:lnTo>
                  <a:close/>
                </a:path>
                <a:path w="2639695" h="1789429">
                  <a:moveTo>
                    <a:pt x="79248" y="292607"/>
                  </a:moveTo>
                  <a:lnTo>
                    <a:pt x="79248" y="289560"/>
                  </a:lnTo>
                  <a:lnTo>
                    <a:pt x="80050" y="289560"/>
                  </a:lnTo>
                  <a:lnTo>
                    <a:pt x="79248" y="292607"/>
                  </a:lnTo>
                  <a:close/>
                </a:path>
                <a:path w="2639695" h="1789429">
                  <a:moveTo>
                    <a:pt x="74676" y="320039"/>
                  </a:moveTo>
                  <a:lnTo>
                    <a:pt x="74676" y="316991"/>
                  </a:lnTo>
                  <a:lnTo>
                    <a:pt x="75133" y="316991"/>
                  </a:lnTo>
                  <a:lnTo>
                    <a:pt x="74676" y="320039"/>
                  </a:lnTo>
                  <a:close/>
                </a:path>
                <a:path w="2639695" h="1789429">
                  <a:moveTo>
                    <a:pt x="73152" y="347472"/>
                  </a:moveTo>
                  <a:lnTo>
                    <a:pt x="73152" y="345948"/>
                  </a:lnTo>
                  <a:lnTo>
                    <a:pt x="73152" y="347472"/>
                  </a:lnTo>
                  <a:close/>
                </a:path>
                <a:path w="2639695" h="1789429">
                  <a:moveTo>
                    <a:pt x="2634333" y="1498092"/>
                  </a:moveTo>
                  <a:lnTo>
                    <a:pt x="2560320" y="1498092"/>
                  </a:lnTo>
                  <a:lnTo>
                    <a:pt x="2564892" y="1467612"/>
                  </a:lnTo>
                  <a:lnTo>
                    <a:pt x="2564892" y="1472184"/>
                  </a:lnTo>
                  <a:lnTo>
                    <a:pt x="2638251" y="1472184"/>
                  </a:lnTo>
                  <a:lnTo>
                    <a:pt x="2638044" y="1476755"/>
                  </a:lnTo>
                  <a:lnTo>
                    <a:pt x="2634333" y="1498092"/>
                  </a:lnTo>
                  <a:close/>
                </a:path>
                <a:path w="2639695" h="1789429">
                  <a:moveTo>
                    <a:pt x="2553038" y="1524169"/>
                  </a:moveTo>
                  <a:lnTo>
                    <a:pt x="2560320" y="1495044"/>
                  </a:lnTo>
                  <a:lnTo>
                    <a:pt x="2560320" y="1498092"/>
                  </a:lnTo>
                  <a:lnTo>
                    <a:pt x="2634333" y="1498092"/>
                  </a:lnTo>
                  <a:lnTo>
                    <a:pt x="2631948" y="1511808"/>
                  </a:lnTo>
                  <a:lnTo>
                    <a:pt x="2629454" y="1520951"/>
                  </a:lnTo>
                  <a:lnTo>
                    <a:pt x="2554224" y="1520951"/>
                  </a:lnTo>
                  <a:lnTo>
                    <a:pt x="2553038" y="1524169"/>
                  </a:lnTo>
                  <a:close/>
                </a:path>
                <a:path w="2639695" h="1789429">
                  <a:moveTo>
                    <a:pt x="2552700" y="1525524"/>
                  </a:moveTo>
                  <a:lnTo>
                    <a:pt x="2553038" y="1524169"/>
                  </a:lnTo>
                  <a:lnTo>
                    <a:pt x="2554224" y="1520951"/>
                  </a:lnTo>
                  <a:lnTo>
                    <a:pt x="2552700" y="1525524"/>
                  </a:lnTo>
                  <a:close/>
                </a:path>
                <a:path w="2639695" h="1789429">
                  <a:moveTo>
                    <a:pt x="2628207" y="1525524"/>
                  </a:moveTo>
                  <a:lnTo>
                    <a:pt x="2552700" y="1525524"/>
                  </a:lnTo>
                  <a:lnTo>
                    <a:pt x="2554224" y="1520951"/>
                  </a:lnTo>
                  <a:lnTo>
                    <a:pt x="2629454" y="1520951"/>
                  </a:lnTo>
                  <a:lnTo>
                    <a:pt x="2628207" y="1525524"/>
                  </a:lnTo>
                  <a:close/>
                </a:path>
                <a:path w="2639695" h="1789429">
                  <a:moveTo>
                    <a:pt x="2543556" y="1549908"/>
                  </a:moveTo>
                  <a:lnTo>
                    <a:pt x="2553038" y="1524169"/>
                  </a:lnTo>
                  <a:lnTo>
                    <a:pt x="2552700" y="1525524"/>
                  </a:lnTo>
                  <a:lnTo>
                    <a:pt x="2628207" y="1525524"/>
                  </a:lnTo>
                  <a:lnTo>
                    <a:pt x="2622804" y="1545336"/>
                  </a:lnTo>
                  <a:lnTo>
                    <a:pt x="2622296" y="1546859"/>
                  </a:lnTo>
                  <a:lnTo>
                    <a:pt x="2545080" y="1546859"/>
                  </a:lnTo>
                  <a:lnTo>
                    <a:pt x="2543556" y="1549908"/>
                  </a:lnTo>
                  <a:close/>
                </a:path>
                <a:path w="2639695" h="1789429">
                  <a:moveTo>
                    <a:pt x="2613152" y="1574292"/>
                  </a:moveTo>
                  <a:lnTo>
                    <a:pt x="2531364" y="1574292"/>
                  </a:lnTo>
                  <a:lnTo>
                    <a:pt x="2532888" y="1571244"/>
                  </a:lnTo>
                  <a:lnTo>
                    <a:pt x="2545080" y="1546859"/>
                  </a:lnTo>
                  <a:lnTo>
                    <a:pt x="2622296" y="1546859"/>
                  </a:lnTo>
                  <a:lnTo>
                    <a:pt x="2613152" y="1574292"/>
                  </a:lnTo>
                  <a:close/>
                </a:path>
                <a:path w="2639695" h="1789429">
                  <a:moveTo>
                    <a:pt x="2532887" y="1571244"/>
                  </a:moveTo>
                  <a:close/>
                </a:path>
                <a:path w="2639695" h="1789429">
                  <a:moveTo>
                    <a:pt x="2517648" y="1595628"/>
                  </a:moveTo>
                  <a:lnTo>
                    <a:pt x="2532887" y="1571244"/>
                  </a:lnTo>
                  <a:lnTo>
                    <a:pt x="2531364" y="1574292"/>
                  </a:lnTo>
                  <a:lnTo>
                    <a:pt x="2613152" y="1574292"/>
                  </a:lnTo>
                  <a:lnTo>
                    <a:pt x="2612136" y="1577340"/>
                  </a:lnTo>
                  <a:lnTo>
                    <a:pt x="2603754" y="1594104"/>
                  </a:lnTo>
                  <a:lnTo>
                    <a:pt x="2519172" y="1594104"/>
                  </a:lnTo>
                  <a:lnTo>
                    <a:pt x="2517648" y="1595628"/>
                  </a:lnTo>
                  <a:close/>
                </a:path>
                <a:path w="2639695" h="1789429">
                  <a:moveTo>
                    <a:pt x="2591602" y="1616964"/>
                  </a:moveTo>
                  <a:lnTo>
                    <a:pt x="2502408" y="1616964"/>
                  </a:lnTo>
                  <a:lnTo>
                    <a:pt x="2519172" y="1594104"/>
                  </a:lnTo>
                  <a:lnTo>
                    <a:pt x="2603754" y="1594104"/>
                  </a:lnTo>
                  <a:lnTo>
                    <a:pt x="2596896" y="1607820"/>
                  </a:lnTo>
                  <a:lnTo>
                    <a:pt x="2591602" y="1616964"/>
                  </a:lnTo>
                  <a:close/>
                </a:path>
                <a:path w="2639695" h="1789429">
                  <a:moveTo>
                    <a:pt x="2485040" y="1635713"/>
                  </a:moveTo>
                  <a:lnTo>
                    <a:pt x="2503932" y="1613916"/>
                  </a:lnTo>
                  <a:lnTo>
                    <a:pt x="2502408" y="1616964"/>
                  </a:lnTo>
                  <a:lnTo>
                    <a:pt x="2591602" y="1616964"/>
                  </a:lnTo>
                  <a:lnTo>
                    <a:pt x="2581896" y="1633728"/>
                  </a:lnTo>
                  <a:lnTo>
                    <a:pt x="2487168" y="1633728"/>
                  </a:lnTo>
                  <a:lnTo>
                    <a:pt x="2485040" y="1635713"/>
                  </a:lnTo>
                  <a:close/>
                </a:path>
                <a:path w="2639695" h="1789429">
                  <a:moveTo>
                    <a:pt x="2484120" y="1636776"/>
                  </a:moveTo>
                  <a:lnTo>
                    <a:pt x="2485040" y="1635713"/>
                  </a:lnTo>
                  <a:lnTo>
                    <a:pt x="2487168" y="1633728"/>
                  </a:lnTo>
                  <a:lnTo>
                    <a:pt x="2484120" y="1636776"/>
                  </a:lnTo>
                  <a:close/>
                </a:path>
                <a:path w="2639695" h="1789429">
                  <a:moveTo>
                    <a:pt x="2580132" y="1636776"/>
                  </a:moveTo>
                  <a:lnTo>
                    <a:pt x="2484120" y="1636776"/>
                  </a:lnTo>
                  <a:lnTo>
                    <a:pt x="2487168" y="1633728"/>
                  </a:lnTo>
                  <a:lnTo>
                    <a:pt x="2581896" y="1633728"/>
                  </a:lnTo>
                  <a:lnTo>
                    <a:pt x="2580132" y="1636776"/>
                  </a:lnTo>
                  <a:close/>
                </a:path>
                <a:path w="2639695" h="1789429">
                  <a:moveTo>
                    <a:pt x="2566147" y="1655064"/>
                  </a:moveTo>
                  <a:lnTo>
                    <a:pt x="2464308" y="1655064"/>
                  </a:lnTo>
                  <a:lnTo>
                    <a:pt x="2485040" y="1635713"/>
                  </a:lnTo>
                  <a:lnTo>
                    <a:pt x="2484120" y="1636776"/>
                  </a:lnTo>
                  <a:lnTo>
                    <a:pt x="2580132" y="1636776"/>
                  </a:lnTo>
                  <a:lnTo>
                    <a:pt x="2566147" y="1655064"/>
                  </a:lnTo>
                  <a:close/>
                </a:path>
                <a:path w="2639695" h="1789429">
                  <a:moveTo>
                    <a:pt x="2553176" y="1670304"/>
                  </a:moveTo>
                  <a:lnTo>
                    <a:pt x="2442972" y="1670304"/>
                  </a:lnTo>
                  <a:lnTo>
                    <a:pt x="2467356" y="1652016"/>
                  </a:lnTo>
                  <a:lnTo>
                    <a:pt x="2464308" y="1655064"/>
                  </a:lnTo>
                  <a:lnTo>
                    <a:pt x="2566147" y="1655064"/>
                  </a:lnTo>
                  <a:lnTo>
                    <a:pt x="2560320" y="1662684"/>
                  </a:lnTo>
                  <a:lnTo>
                    <a:pt x="2553176" y="1670304"/>
                  </a:lnTo>
                  <a:close/>
                </a:path>
                <a:path w="2639695" h="1789429">
                  <a:moveTo>
                    <a:pt x="2422332" y="1683541"/>
                  </a:moveTo>
                  <a:lnTo>
                    <a:pt x="2446020" y="1667255"/>
                  </a:lnTo>
                  <a:lnTo>
                    <a:pt x="2442972" y="1670304"/>
                  </a:lnTo>
                  <a:lnTo>
                    <a:pt x="2553176" y="1670304"/>
                  </a:lnTo>
                  <a:lnTo>
                    <a:pt x="2541746" y="1682496"/>
                  </a:lnTo>
                  <a:lnTo>
                    <a:pt x="2424684" y="1682496"/>
                  </a:lnTo>
                  <a:lnTo>
                    <a:pt x="2422332" y="1683541"/>
                  </a:lnTo>
                  <a:close/>
                </a:path>
                <a:path w="2639695" h="1789429">
                  <a:moveTo>
                    <a:pt x="2421636" y="1684020"/>
                  </a:moveTo>
                  <a:lnTo>
                    <a:pt x="2422332" y="1683541"/>
                  </a:lnTo>
                  <a:lnTo>
                    <a:pt x="2424684" y="1682496"/>
                  </a:lnTo>
                  <a:lnTo>
                    <a:pt x="2421636" y="1684020"/>
                  </a:lnTo>
                  <a:close/>
                </a:path>
                <a:path w="2639695" h="1789429">
                  <a:moveTo>
                    <a:pt x="2540317" y="1684020"/>
                  </a:moveTo>
                  <a:lnTo>
                    <a:pt x="2421636" y="1684020"/>
                  </a:lnTo>
                  <a:lnTo>
                    <a:pt x="2424684" y="1682496"/>
                  </a:lnTo>
                  <a:lnTo>
                    <a:pt x="2541746" y="1682496"/>
                  </a:lnTo>
                  <a:lnTo>
                    <a:pt x="2540317" y="1684020"/>
                  </a:lnTo>
                  <a:close/>
                </a:path>
                <a:path w="2639695" h="1789429">
                  <a:moveTo>
                    <a:pt x="2529332" y="1694688"/>
                  </a:moveTo>
                  <a:lnTo>
                    <a:pt x="2397252" y="1694688"/>
                  </a:lnTo>
                  <a:lnTo>
                    <a:pt x="2422332" y="1683541"/>
                  </a:lnTo>
                  <a:lnTo>
                    <a:pt x="2421636" y="1684020"/>
                  </a:lnTo>
                  <a:lnTo>
                    <a:pt x="2540317" y="1684020"/>
                  </a:lnTo>
                  <a:lnTo>
                    <a:pt x="2537460" y="1687068"/>
                  </a:lnTo>
                  <a:lnTo>
                    <a:pt x="2529332" y="1694688"/>
                  </a:lnTo>
                  <a:close/>
                </a:path>
                <a:path w="2639695" h="1789429">
                  <a:moveTo>
                    <a:pt x="2519578" y="1703832"/>
                  </a:moveTo>
                  <a:lnTo>
                    <a:pt x="2371344" y="1703832"/>
                  </a:lnTo>
                  <a:lnTo>
                    <a:pt x="2400300" y="1693164"/>
                  </a:lnTo>
                  <a:lnTo>
                    <a:pt x="2397252" y="1694688"/>
                  </a:lnTo>
                  <a:lnTo>
                    <a:pt x="2529332" y="1694688"/>
                  </a:lnTo>
                  <a:lnTo>
                    <a:pt x="2519578" y="1703832"/>
                  </a:lnTo>
                  <a:close/>
                </a:path>
                <a:path w="2639695" h="1789429">
                  <a:moveTo>
                    <a:pt x="2446020" y="1752600"/>
                  </a:moveTo>
                  <a:lnTo>
                    <a:pt x="73152" y="1752600"/>
                  </a:lnTo>
                  <a:lnTo>
                    <a:pt x="73152" y="1716024"/>
                  </a:lnTo>
                  <a:lnTo>
                    <a:pt x="2290572" y="1716024"/>
                  </a:lnTo>
                  <a:lnTo>
                    <a:pt x="2322576" y="1714500"/>
                  </a:lnTo>
                  <a:lnTo>
                    <a:pt x="2318004" y="1714500"/>
                  </a:lnTo>
                  <a:lnTo>
                    <a:pt x="2348484" y="1709928"/>
                  </a:lnTo>
                  <a:lnTo>
                    <a:pt x="2345436" y="1709928"/>
                  </a:lnTo>
                  <a:lnTo>
                    <a:pt x="2374392" y="1702308"/>
                  </a:lnTo>
                  <a:lnTo>
                    <a:pt x="2371344" y="1703832"/>
                  </a:lnTo>
                  <a:lnTo>
                    <a:pt x="2519578" y="1703832"/>
                  </a:lnTo>
                  <a:lnTo>
                    <a:pt x="2513076" y="1709928"/>
                  </a:lnTo>
                  <a:lnTo>
                    <a:pt x="2485644" y="1729740"/>
                  </a:lnTo>
                  <a:lnTo>
                    <a:pt x="2458212" y="1746504"/>
                  </a:lnTo>
                  <a:lnTo>
                    <a:pt x="2446020" y="1752600"/>
                  </a:lnTo>
                  <a:close/>
                </a:path>
                <a:path w="2639695" h="1789429">
                  <a:moveTo>
                    <a:pt x="73152" y="1752600"/>
                  </a:moveTo>
                  <a:lnTo>
                    <a:pt x="36576" y="1716024"/>
                  </a:lnTo>
                  <a:lnTo>
                    <a:pt x="73152" y="1716024"/>
                  </a:lnTo>
                  <a:lnTo>
                    <a:pt x="73152" y="1752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5931" y="2516124"/>
              <a:ext cx="2490215" cy="164287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001255" y="2442972"/>
              <a:ext cx="2639695" cy="1789430"/>
            </a:xfrm>
            <a:custGeom>
              <a:avLst/>
              <a:gdLst/>
              <a:ahLst/>
              <a:cxnLst/>
              <a:rect l="l" t="t" r="r" b="b"/>
              <a:pathLst>
                <a:path w="2639695" h="1789429">
                  <a:moveTo>
                    <a:pt x="2293620" y="1789176"/>
                  </a:moveTo>
                  <a:lnTo>
                    <a:pt x="0" y="1789176"/>
                  </a:lnTo>
                  <a:lnTo>
                    <a:pt x="0" y="344424"/>
                  </a:lnTo>
                  <a:lnTo>
                    <a:pt x="7620" y="275843"/>
                  </a:lnTo>
                  <a:lnTo>
                    <a:pt x="27432" y="211836"/>
                  </a:lnTo>
                  <a:lnTo>
                    <a:pt x="59436" y="152400"/>
                  </a:lnTo>
                  <a:lnTo>
                    <a:pt x="102108" y="100584"/>
                  </a:lnTo>
                  <a:lnTo>
                    <a:pt x="153924" y="59436"/>
                  </a:lnTo>
                  <a:lnTo>
                    <a:pt x="213360" y="25908"/>
                  </a:lnTo>
                  <a:lnTo>
                    <a:pt x="277368" y="6096"/>
                  </a:lnTo>
                  <a:lnTo>
                    <a:pt x="345948" y="0"/>
                  </a:lnTo>
                  <a:lnTo>
                    <a:pt x="2639568" y="0"/>
                  </a:lnTo>
                  <a:lnTo>
                    <a:pt x="2639568" y="36576"/>
                  </a:lnTo>
                  <a:lnTo>
                    <a:pt x="2564892" y="36576"/>
                  </a:lnTo>
                  <a:lnTo>
                    <a:pt x="2564892" y="73152"/>
                  </a:lnTo>
                  <a:lnTo>
                    <a:pt x="321564" y="73152"/>
                  </a:lnTo>
                  <a:lnTo>
                    <a:pt x="298704" y="77724"/>
                  </a:lnTo>
                  <a:lnTo>
                    <a:pt x="294132" y="77724"/>
                  </a:lnTo>
                  <a:lnTo>
                    <a:pt x="270967" y="83820"/>
                  </a:lnTo>
                  <a:lnTo>
                    <a:pt x="268224" y="83820"/>
                  </a:lnTo>
                  <a:lnTo>
                    <a:pt x="243404" y="92964"/>
                  </a:lnTo>
                  <a:lnTo>
                    <a:pt x="242316" y="92964"/>
                  </a:lnTo>
                  <a:lnTo>
                    <a:pt x="239268" y="94488"/>
                  </a:lnTo>
                  <a:lnTo>
                    <a:pt x="239437" y="94488"/>
                  </a:lnTo>
                  <a:lnTo>
                    <a:pt x="216408" y="106680"/>
                  </a:lnTo>
                  <a:lnTo>
                    <a:pt x="216865" y="106680"/>
                  </a:lnTo>
                  <a:lnTo>
                    <a:pt x="193548" y="120396"/>
                  </a:lnTo>
                  <a:lnTo>
                    <a:pt x="194379" y="120396"/>
                  </a:lnTo>
                  <a:lnTo>
                    <a:pt x="172212" y="135636"/>
                  </a:lnTo>
                  <a:lnTo>
                    <a:pt x="173501" y="135636"/>
                  </a:lnTo>
                  <a:lnTo>
                    <a:pt x="155916" y="150876"/>
                  </a:lnTo>
                  <a:lnTo>
                    <a:pt x="155448" y="150876"/>
                  </a:lnTo>
                  <a:lnTo>
                    <a:pt x="152400" y="153924"/>
                  </a:lnTo>
                  <a:lnTo>
                    <a:pt x="152806" y="153924"/>
                  </a:lnTo>
                  <a:lnTo>
                    <a:pt x="138277" y="170688"/>
                  </a:lnTo>
                  <a:lnTo>
                    <a:pt x="137160" y="170688"/>
                  </a:lnTo>
                  <a:lnTo>
                    <a:pt x="122491" y="192024"/>
                  </a:lnTo>
                  <a:lnTo>
                    <a:pt x="121920" y="192024"/>
                  </a:lnTo>
                  <a:lnTo>
                    <a:pt x="108472" y="214883"/>
                  </a:lnTo>
                  <a:lnTo>
                    <a:pt x="108204" y="214883"/>
                  </a:lnTo>
                  <a:lnTo>
                    <a:pt x="96774" y="237743"/>
                  </a:lnTo>
                  <a:lnTo>
                    <a:pt x="96012" y="237743"/>
                  </a:lnTo>
                  <a:lnTo>
                    <a:pt x="85343" y="266700"/>
                  </a:lnTo>
                  <a:lnTo>
                    <a:pt x="86065" y="266700"/>
                  </a:lnTo>
                  <a:lnTo>
                    <a:pt x="80050" y="289560"/>
                  </a:lnTo>
                  <a:lnTo>
                    <a:pt x="79248" y="289560"/>
                  </a:lnTo>
                  <a:lnTo>
                    <a:pt x="75133" y="316991"/>
                  </a:lnTo>
                  <a:lnTo>
                    <a:pt x="74676" y="316991"/>
                  </a:lnTo>
                  <a:lnTo>
                    <a:pt x="73228" y="345948"/>
                  </a:lnTo>
                  <a:lnTo>
                    <a:pt x="73152" y="1716024"/>
                  </a:lnTo>
                  <a:lnTo>
                    <a:pt x="36576" y="1716024"/>
                  </a:lnTo>
                  <a:lnTo>
                    <a:pt x="73152" y="1752600"/>
                  </a:lnTo>
                  <a:lnTo>
                    <a:pt x="2446020" y="1752600"/>
                  </a:lnTo>
                  <a:lnTo>
                    <a:pt x="2427732" y="1761744"/>
                  </a:lnTo>
                  <a:lnTo>
                    <a:pt x="2395728" y="1773936"/>
                  </a:lnTo>
                  <a:lnTo>
                    <a:pt x="2362200" y="1781555"/>
                  </a:lnTo>
                  <a:lnTo>
                    <a:pt x="2327148" y="1787651"/>
                  </a:lnTo>
                  <a:lnTo>
                    <a:pt x="2293620" y="1789176"/>
                  </a:lnTo>
                  <a:close/>
                </a:path>
                <a:path w="2639695" h="1789429">
                  <a:moveTo>
                    <a:pt x="2638251" y="1472184"/>
                  </a:moveTo>
                  <a:lnTo>
                    <a:pt x="2564892" y="1472184"/>
                  </a:lnTo>
                  <a:lnTo>
                    <a:pt x="2564892" y="36576"/>
                  </a:lnTo>
                  <a:lnTo>
                    <a:pt x="2602992" y="73152"/>
                  </a:lnTo>
                  <a:lnTo>
                    <a:pt x="2639568" y="73152"/>
                  </a:lnTo>
                  <a:lnTo>
                    <a:pt x="2639568" y="1443228"/>
                  </a:lnTo>
                  <a:lnTo>
                    <a:pt x="2638251" y="1472184"/>
                  </a:lnTo>
                  <a:close/>
                </a:path>
                <a:path w="2639695" h="1789429">
                  <a:moveTo>
                    <a:pt x="2639568" y="73152"/>
                  </a:moveTo>
                  <a:lnTo>
                    <a:pt x="2602992" y="73152"/>
                  </a:lnTo>
                  <a:lnTo>
                    <a:pt x="2564892" y="36576"/>
                  </a:lnTo>
                  <a:lnTo>
                    <a:pt x="2639568" y="36576"/>
                  </a:lnTo>
                  <a:lnTo>
                    <a:pt x="2639568" y="73152"/>
                  </a:lnTo>
                  <a:close/>
                </a:path>
                <a:path w="2639695" h="1789429">
                  <a:moveTo>
                    <a:pt x="318516" y="74676"/>
                  </a:moveTo>
                  <a:lnTo>
                    <a:pt x="321564" y="73152"/>
                  </a:lnTo>
                  <a:lnTo>
                    <a:pt x="348996" y="73152"/>
                  </a:lnTo>
                  <a:lnTo>
                    <a:pt x="318516" y="74676"/>
                  </a:lnTo>
                  <a:close/>
                </a:path>
                <a:path w="2639695" h="1789429">
                  <a:moveTo>
                    <a:pt x="291084" y="79248"/>
                  </a:moveTo>
                  <a:lnTo>
                    <a:pt x="294132" y="77724"/>
                  </a:lnTo>
                  <a:lnTo>
                    <a:pt x="298704" y="77724"/>
                  </a:lnTo>
                  <a:lnTo>
                    <a:pt x="291084" y="79248"/>
                  </a:lnTo>
                  <a:close/>
                </a:path>
                <a:path w="2639695" h="1789429">
                  <a:moveTo>
                    <a:pt x="265176" y="85344"/>
                  </a:moveTo>
                  <a:lnTo>
                    <a:pt x="268224" y="83820"/>
                  </a:lnTo>
                  <a:lnTo>
                    <a:pt x="270967" y="83820"/>
                  </a:lnTo>
                  <a:lnTo>
                    <a:pt x="265176" y="85344"/>
                  </a:lnTo>
                  <a:close/>
                </a:path>
                <a:path w="2639695" h="1789429">
                  <a:moveTo>
                    <a:pt x="239268" y="94488"/>
                  </a:moveTo>
                  <a:lnTo>
                    <a:pt x="242316" y="92964"/>
                  </a:lnTo>
                  <a:lnTo>
                    <a:pt x="239824" y="94282"/>
                  </a:lnTo>
                  <a:lnTo>
                    <a:pt x="239268" y="94488"/>
                  </a:lnTo>
                  <a:close/>
                </a:path>
                <a:path w="2639695" h="1789429">
                  <a:moveTo>
                    <a:pt x="239824" y="94282"/>
                  </a:moveTo>
                  <a:lnTo>
                    <a:pt x="242316" y="92964"/>
                  </a:lnTo>
                  <a:lnTo>
                    <a:pt x="243404" y="92964"/>
                  </a:lnTo>
                  <a:lnTo>
                    <a:pt x="239824" y="94282"/>
                  </a:lnTo>
                  <a:close/>
                </a:path>
                <a:path w="2639695" h="1789429">
                  <a:moveTo>
                    <a:pt x="239437" y="94488"/>
                  </a:moveTo>
                  <a:lnTo>
                    <a:pt x="239268" y="94488"/>
                  </a:lnTo>
                  <a:lnTo>
                    <a:pt x="239824" y="94282"/>
                  </a:lnTo>
                  <a:lnTo>
                    <a:pt x="239437" y="94488"/>
                  </a:lnTo>
                  <a:close/>
                </a:path>
                <a:path w="2639695" h="1789429">
                  <a:moveTo>
                    <a:pt x="216865" y="106680"/>
                  </a:moveTo>
                  <a:lnTo>
                    <a:pt x="216408" y="106680"/>
                  </a:lnTo>
                  <a:lnTo>
                    <a:pt x="219456" y="105156"/>
                  </a:lnTo>
                  <a:lnTo>
                    <a:pt x="216865" y="106680"/>
                  </a:lnTo>
                  <a:close/>
                </a:path>
                <a:path w="2639695" h="1789429">
                  <a:moveTo>
                    <a:pt x="194379" y="120396"/>
                  </a:moveTo>
                  <a:lnTo>
                    <a:pt x="193548" y="120396"/>
                  </a:lnTo>
                  <a:lnTo>
                    <a:pt x="196596" y="118872"/>
                  </a:lnTo>
                  <a:lnTo>
                    <a:pt x="194379" y="120396"/>
                  </a:lnTo>
                  <a:close/>
                </a:path>
                <a:path w="2639695" h="1789429">
                  <a:moveTo>
                    <a:pt x="173501" y="135636"/>
                  </a:moveTo>
                  <a:lnTo>
                    <a:pt x="172212" y="135636"/>
                  </a:lnTo>
                  <a:lnTo>
                    <a:pt x="175260" y="134112"/>
                  </a:lnTo>
                  <a:lnTo>
                    <a:pt x="173501" y="135636"/>
                  </a:lnTo>
                  <a:close/>
                </a:path>
                <a:path w="2639695" h="1789429">
                  <a:moveTo>
                    <a:pt x="152400" y="153924"/>
                  </a:moveTo>
                  <a:lnTo>
                    <a:pt x="155448" y="150876"/>
                  </a:lnTo>
                  <a:lnTo>
                    <a:pt x="154032" y="152508"/>
                  </a:lnTo>
                  <a:lnTo>
                    <a:pt x="152400" y="153924"/>
                  </a:lnTo>
                  <a:close/>
                </a:path>
                <a:path w="2639695" h="1789429">
                  <a:moveTo>
                    <a:pt x="154032" y="152508"/>
                  </a:moveTo>
                  <a:lnTo>
                    <a:pt x="155448" y="150876"/>
                  </a:lnTo>
                  <a:lnTo>
                    <a:pt x="155916" y="150876"/>
                  </a:lnTo>
                  <a:lnTo>
                    <a:pt x="154032" y="152508"/>
                  </a:lnTo>
                  <a:close/>
                </a:path>
                <a:path w="2639695" h="1789429">
                  <a:moveTo>
                    <a:pt x="152806" y="153924"/>
                  </a:moveTo>
                  <a:lnTo>
                    <a:pt x="152400" y="153924"/>
                  </a:lnTo>
                  <a:lnTo>
                    <a:pt x="154032" y="152508"/>
                  </a:lnTo>
                  <a:lnTo>
                    <a:pt x="152806" y="153924"/>
                  </a:lnTo>
                  <a:close/>
                </a:path>
                <a:path w="2639695" h="1789429">
                  <a:moveTo>
                    <a:pt x="135636" y="173736"/>
                  </a:moveTo>
                  <a:lnTo>
                    <a:pt x="137160" y="170688"/>
                  </a:lnTo>
                  <a:lnTo>
                    <a:pt x="138277" y="170688"/>
                  </a:lnTo>
                  <a:lnTo>
                    <a:pt x="135636" y="173736"/>
                  </a:lnTo>
                  <a:close/>
                </a:path>
                <a:path w="2639695" h="1789429">
                  <a:moveTo>
                    <a:pt x="120396" y="195072"/>
                  </a:moveTo>
                  <a:lnTo>
                    <a:pt x="121920" y="192024"/>
                  </a:lnTo>
                  <a:lnTo>
                    <a:pt x="122491" y="192024"/>
                  </a:lnTo>
                  <a:lnTo>
                    <a:pt x="120396" y="195072"/>
                  </a:lnTo>
                  <a:close/>
                </a:path>
                <a:path w="2639695" h="1789429">
                  <a:moveTo>
                    <a:pt x="106680" y="217931"/>
                  </a:moveTo>
                  <a:lnTo>
                    <a:pt x="108204" y="214883"/>
                  </a:lnTo>
                  <a:lnTo>
                    <a:pt x="108472" y="214883"/>
                  </a:lnTo>
                  <a:lnTo>
                    <a:pt x="106680" y="217931"/>
                  </a:lnTo>
                  <a:close/>
                </a:path>
                <a:path w="2639695" h="1789429">
                  <a:moveTo>
                    <a:pt x="106680" y="217931"/>
                  </a:moveTo>
                  <a:close/>
                </a:path>
                <a:path w="2639695" h="1789429">
                  <a:moveTo>
                    <a:pt x="94488" y="242316"/>
                  </a:moveTo>
                  <a:lnTo>
                    <a:pt x="96012" y="237743"/>
                  </a:lnTo>
                  <a:lnTo>
                    <a:pt x="96774" y="237743"/>
                  </a:lnTo>
                  <a:lnTo>
                    <a:pt x="94488" y="242316"/>
                  </a:lnTo>
                  <a:close/>
                </a:path>
                <a:path w="2639695" h="1789429">
                  <a:moveTo>
                    <a:pt x="86065" y="266700"/>
                  </a:moveTo>
                  <a:lnTo>
                    <a:pt x="85343" y="266700"/>
                  </a:lnTo>
                  <a:lnTo>
                    <a:pt x="86867" y="263652"/>
                  </a:lnTo>
                  <a:lnTo>
                    <a:pt x="86065" y="266700"/>
                  </a:lnTo>
                  <a:close/>
                </a:path>
                <a:path w="2639695" h="1789429">
                  <a:moveTo>
                    <a:pt x="79248" y="292607"/>
                  </a:moveTo>
                  <a:lnTo>
                    <a:pt x="79248" y="289560"/>
                  </a:lnTo>
                  <a:lnTo>
                    <a:pt x="80050" y="289560"/>
                  </a:lnTo>
                  <a:lnTo>
                    <a:pt x="79248" y="292607"/>
                  </a:lnTo>
                  <a:close/>
                </a:path>
                <a:path w="2639695" h="1789429">
                  <a:moveTo>
                    <a:pt x="74676" y="320039"/>
                  </a:moveTo>
                  <a:lnTo>
                    <a:pt x="74676" y="316991"/>
                  </a:lnTo>
                  <a:lnTo>
                    <a:pt x="75133" y="316991"/>
                  </a:lnTo>
                  <a:lnTo>
                    <a:pt x="74676" y="320039"/>
                  </a:lnTo>
                  <a:close/>
                </a:path>
                <a:path w="2639695" h="1789429">
                  <a:moveTo>
                    <a:pt x="73152" y="347472"/>
                  </a:moveTo>
                  <a:lnTo>
                    <a:pt x="73152" y="345948"/>
                  </a:lnTo>
                  <a:lnTo>
                    <a:pt x="73152" y="347472"/>
                  </a:lnTo>
                  <a:close/>
                </a:path>
                <a:path w="2639695" h="1789429">
                  <a:moveTo>
                    <a:pt x="2634333" y="1498092"/>
                  </a:moveTo>
                  <a:lnTo>
                    <a:pt x="2560320" y="1498092"/>
                  </a:lnTo>
                  <a:lnTo>
                    <a:pt x="2564892" y="1467612"/>
                  </a:lnTo>
                  <a:lnTo>
                    <a:pt x="2564892" y="1472184"/>
                  </a:lnTo>
                  <a:lnTo>
                    <a:pt x="2638251" y="1472184"/>
                  </a:lnTo>
                  <a:lnTo>
                    <a:pt x="2638044" y="1476755"/>
                  </a:lnTo>
                  <a:lnTo>
                    <a:pt x="2634333" y="1498092"/>
                  </a:lnTo>
                  <a:close/>
                </a:path>
                <a:path w="2639695" h="1789429">
                  <a:moveTo>
                    <a:pt x="2553038" y="1524169"/>
                  </a:moveTo>
                  <a:lnTo>
                    <a:pt x="2560320" y="1495044"/>
                  </a:lnTo>
                  <a:lnTo>
                    <a:pt x="2560320" y="1498092"/>
                  </a:lnTo>
                  <a:lnTo>
                    <a:pt x="2634333" y="1498092"/>
                  </a:lnTo>
                  <a:lnTo>
                    <a:pt x="2631948" y="1511808"/>
                  </a:lnTo>
                  <a:lnTo>
                    <a:pt x="2629454" y="1520951"/>
                  </a:lnTo>
                  <a:lnTo>
                    <a:pt x="2554224" y="1520951"/>
                  </a:lnTo>
                  <a:lnTo>
                    <a:pt x="2553038" y="1524169"/>
                  </a:lnTo>
                  <a:close/>
                </a:path>
                <a:path w="2639695" h="1789429">
                  <a:moveTo>
                    <a:pt x="2552700" y="1525524"/>
                  </a:moveTo>
                  <a:lnTo>
                    <a:pt x="2553038" y="1524169"/>
                  </a:lnTo>
                  <a:lnTo>
                    <a:pt x="2554224" y="1520951"/>
                  </a:lnTo>
                  <a:lnTo>
                    <a:pt x="2552700" y="1525524"/>
                  </a:lnTo>
                  <a:close/>
                </a:path>
                <a:path w="2639695" h="1789429">
                  <a:moveTo>
                    <a:pt x="2628207" y="1525524"/>
                  </a:moveTo>
                  <a:lnTo>
                    <a:pt x="2552700" y="1525524"/>
                  </a:lnTo>
                  <a:lnTo>
                    <a:pt x="2554224" y="1520951"/>
                  </a:lnTo>
                  <a:lnTo>
                    <a:pt x="2629454" y="1520951"/>
                  </a:lnTo>
                  <a:lnTo>
                    <a:pt x="2628207" y="1525524"/>
                  </a:lnTo>
                  <a:close/>
                </a:path>
                <a:path w="2639695" h="1789429">
                  <a:moveTo>
                    <a:pt x="2543556" y="1549908"/>
                  </a:moveTo>
                  <a:lnTo>
                    <a:pt x="2553038" y="1524169"/>
                  </a:lnTo>
                  <a:lnTo>
                    <a:pt x="2552700" y="1525524"/>
                  </a:lnTo>
                  <a:lnTo>
                    <a:pt x="2628207" y="1525524"/>
                  </a:lnTo>
                  <a:lnTo>
                    <a:pt x="2622804" y="1545336"/>
                  </a:lnTo>
                  <a:lnTo>
                    <a:pt x="2622296" y="1546859"/>
                  </a:lnTo>
                  <a:lnTo>
                    <a:pt x="2545080" y="1546859"/>
                  </a:lnTo>
                  <a:lnTo>
                    <a:pt x="2543556" y="1549908"/>
                  </a:lnTo>
                  <a:close/>
                </a:path>
                <a:path w="2639695" h="1789429">
                  <a:moveTo>
                    <a:pt x="2613152" y="1574292"/>
                  </a:moveTo>
                  <a:lnTo>
                    <a:pt x="2531364" y="1574292"/>
                  </a:lnTo>
                  <a:lnTo>
                    <a:pt x="2532888" y="1571244"/>
                  </a:lnTo>
                  <a:lnTo>
                    <a:pt x="2545080" y="1546859"/>
                  </a:lnTo>
                  <a:lnTo>
                    <a:pt x="2622296" y="1546859"/>
                  </a:lnTo>
                  <a:lnTo>
                    <a:pt x="2613152" y="1574292"/>
                  </a:lnTo>
                  <a:close/>
                </a:path>
                <a:path w="2639695" h="1789429">
                  <a:moveTo>
                    <a:pt x="2532887" y="1571244"/>
                  </a:moveTo>
                  <a:close/>
                </a:path>
                <a:path w="2639695" h="1789429">
                  <a:moveTo>
                    <a:pt x="2517648" y="1595628"/>
                  </a:moveTo>
                  <a:lnTo>
                    <a:pt x="2532887" y="1571244"/>
                  </a:lnTo>
                  <a:lnTo>
                    <a:pt x="2531364" y="1574292"/>
                  </a:lnTo>
                  <a:lnTo>
                    <a:pt x="2613152" y="1574292"/>
                  </a:lnTo>
                  <a:lnTo>
                    <a:pt x="2612136" y="1577340"/>
                  </a:lnTo>
                  <a:lnTo>
                    <a:pt x="2603754" y="1594104"/>
                  </a:lnTo>
                  <a:lnTo>
                    <a:pt x="2519172" y="1594104"/>
                  </a:lnTo>
                  <a:lnTo>
                    <a:pt x="2517648" y="1595628"/>
                  </a:lnTo>
                  <a:close/>
                </a:path>
                <a:path w="2639695" h="1789429">
                  <a:moveTo>
                    <a:pt x="2591602" y="1616964"/>
                  </a:moveTo>
                  <a:lnTo>
                    <a:pt x="2502408" y="1616964"/>
                  </a:lnTo>
                  <a:lnTo>
                    <a:pt x="2519172" y="1594104"/>
                  </a:lnTo>
                  <a:lnTo>
                    <a:pt x="2603754" y="1594104"/>
                  </a:lnTo>
                  <a:lnTo>
                    <a:pt x="2596896" y="1607820"/>
                  </a:lnTo>
                  <a:lnTo>
                    <a:pt x="2591602" y="1616964"/>
                  </a:lnTo>
                  <a:close/>
                </a:path>
                <a:path w="2639695" h="1789429">
                  <a:moveTo>
                    <a:pt x="2485040" y="1635713"/>
                  </a:moveTo>
                  <a:lnTo>
                    <a:pt x="2503932" y="1613916"/>
                  </a:lnTo>
                  <a:lnTo>
                    <a:pt x="2502408" y="1616964"/>
                  </a:lnTo>
                  <a:lnTo>
                    <a:pt x="2591602" y="1616964"/>
                  </a:lnTo>
                  <a:lnTo>
                    <a:pt x="2581896" y="1633728"/>
                  </a:lnTo>
                  <a:lnTo>
                    <a:pt x="2487168" y="1633728"/>
                  </a:lnTo>
                  <a:lnTo>
                    <a:pt x="2485040" y="1635713"/>
                  </a:lnTo>
                  <a:close/>
                </a:path>
                <a:path w="2639695" h="1789429">
                  <a:moveTo>
                    <a:pt x="2484120" y="1636776"/>
                  </a:moveTo>
                  <a:lnTo>
                    <a:pt x="2485040" y="1635713"/>
                  </a:lnTo>
                  <a:lnTo>
                    <a:pt x="2487168" y="1633728"/>
                  </a:lnTo>
                  <a:lnTo>
                    <a:pt x="2484120" y="1636776"/>
                  </a:lnTo>
                  <a:close/>
                </a:path>
                <a:path w="2639695" h="1789429">
                  <a:moveTo>
                    <a:pt x="2580132" y="1636776"/>
                  </a:moveTo>
                  <a:lnTo>
                    <a:pt x="2484120" y="1636776"/>
                  </a:lnTo>
                  <a:lnTo>
                    <a:pt x="2487168" y="1633728"/>
                  </a:lnTo>
                  <a:lnTo>
                    <a:pt x="2581896" y="1633728"/>
                  </a:lnTo>
                  <a:lnTo>
                    <a:pt x="2580132" y="1636776"/>
                  </a:lnTo>
                  <a:close/>
                </a:path>
                <a:path w="2639695" h="1789429">
                  <a:moveTo>
                    <a:pt x="2566147" y="1655064"/>
                  </a:moveTo>
                  <a:lnTo>
                    <a:pt x="2464308" y="1655064"/>
                  </a:lnTo>
                  <a:lnTo>
                    <a:pt x="2485040" y="1635713"/>
                  </a:lnTo>
                  <a:lnTo>
                    <a:pt x="2484120" y="1636776"/>
                  </a:lnTo>
                  <a:lnTo>
                    <a:pt x="2580132" y="1636776"/>
                  </a:lnTo>
                  <a:lnTo>
                    <a:pt x="2566147" y="1655064"/>
                  </a:lnTo>
                  <a:close/>
                </a:path>
                <a:path w="2639695" h="1789429">
                  <a:moveTo>
                    <a:pt x="2553176" y="1670304"/>
                  </a:moveTo>
                  <a:lnTo>
                    <a:pt x="2442972" y="1670304"/>
                  </a:lnTo>
                  <a:lnTo>
                    <a:pt x="2467356" y="1652016"/>
                  </a:lnTo>
                  <a:lnTo>
                    <a:pt x="2464308" y="1655064"/>
                  </a:lnTo>
                  <a:lnTo>
                    <a:pt x="2566147" y="1655064"/>
                  </a:lnTo>
                  <a:lnTo>
                    <a:pt x="2560320" y="1662684"/>
                  </a:lnTo>
                  <a:lnTo>
                    <a:pt x="2553176" y="1670304"/>
                  </a:lnTo>
                  <a:close/>
                </a:path>
                <a:path w="2639695" h="1789429">
                  <a:moveTo>
                    <a:pt x="2422332" y="1683541"/>
                  </a:moveTo>
                  <a:lnTo>
                    <a:pt x="2446020" y="1667255"/>
                  </a:lnTo>
                  <a:lnTo>
                    <a:pt x="2442972" y="1670304"/>
                  </a:lnTo>
                  <a:lnTo>
                    <a:pt x="2553176" y="1670304"/>
                  </a:lnTo>
                  <a:lnTo>
                    <a:pt x="2541746" y="1682496"/>
                  </a:lnTo>
                  <a:lnTo>
                    <a:pt x="2424684" y="1682496"/>
                  </a:lnTo>
                  <a:lnTo>
                    <a:pt x="2422332" y="1683541"/>
                  </a:lnTo>
                  <a:close/>
                </a:path>
                <a:path w="2639695" h="1789429">
                  <a:moveTo>
                    <a:pt x="2421636" y="1684020"/>
                  </a:moveTo>
                  <a:lnTo>
                    <a:pt x="2422332" y="1683541"/>
                  </a:lnTo>
                  <a:lnTo>
                    <a:pt x="2424684" y="1682496"/>
                  </a:lnTo>
                  <a:lnTo>
                    <a:pt x="2421636" y="1684020"/>
                  </a:lnTo>
                  <a:close/>
                </a:path>
                <a:path w="2639695" h="1789429">
                  <a:moveTo>
                    <a:pt x="2540317" y="1684020"/>
                  </a:moveTo>
                  <a:lnTo>
                    <a:pt x="2421636" y="1684020"/>
                  </a:lnTo>
                  <a:lnTo>
                    <a:pt x="2424684" y="1682496"/>
                  </a:lnTo>
                  <a:lnTo>
                    <a:pt x="2541746" y="1682496"/>
                  </a:lnTo>
                  <a:lnTo>
                    <a:pt x="2540317" y="1684020"/>
                  </a:lnTo>
                  <a:close/>
                </a:path>
                <a:path w="2639695" h="1789429">
                  <a:moveTo>
                    <a:pt x="2529332" y="1694688"/>
                  </a:moveTo>
                  <a:lnTo>
                    <a:pt x="2397252" y="1694688"/>
                  </a:lnTo>
                  <a:lnTo>
                    <a:pt x="2422332" y="1683541"/>
                  </a:lnTo>
                  <a:lnTo>
                    <a:pt x="2421636" y="1684020"/>
                  </a:lnTo>
                  <a:lnTo>
                    <a:pt x="2540317" y="1684020"/>
                  </a:lnTo>
                  <a:lnTo>
                    <a:pt x="2537460" y="1687068"/>
                  </a:lnTo>
                  <a:lnTo>
                    <a:pt x="2529332" y="1694688"/>
                  </a:lnTo>
                  <a:close/>
                </a:path>
                <a:path w="2639695" h="1789429">
                  <a:moveTo>
                    <a:pt x="2519578" y="1703832"/>
                  </a:moveTo>
                  <a:lnTo>
                    <a:pt x="2371344" y="1703832"/>
                  </a:lnTo>
                  <a:lnTo>
                    <a:pt x="2400300" y="1693164"/>
                  </a:lnTo>
                  <a:lnTo>
                    <a:pt x="2397252" y="1694688"/>
                  </a:lnTo>
                  <a:lnTo>
                    <a:pt x="2529332" y="1694688"/>
                  </a:lnTo>
                  <a:lnTo>
                    <a:pt x="2519578" y="1703832"/>
                  </a:lnTo>
                  <a:close/>
                </a:path>
                <a:path w="2639695" h="1789429">
                  <a:moveTo>
                    <a:pt x="2446020" y="1752600"/>
                  </a:moveTo>
                  <a:lnTo>
                    <a:pt x="73152" y="1752600"/>
                  </a:lnTo>
                  <a:lnTo>
                    <a:pt x="73152" y="1716024"/>
                  </a:lnTo>
                  <a:lnTo>
                    <a:pt x="2290572" y="1716024"/>
                  </a:lnTo>
                  <a:lnTo>
                    <a:pt x="2322576" y="1714500"/>
                  </a:lnTo>
                  <a:lnTo>
                    <a:pt x="2318004" y="1714500"/>
                  </a:lnTo>
                  <a:lnTo>
                    <a:pt x="2348484" y="1709928"/>
                  </a:lnTo>
                  <a:lnTo>
                    <a:pt x="2345436" y="1709928"/>
                  </a:lnTo>
                  <a:lnTo>
                    <a:pt x="2374392" y="1702308"/>
                  </a:lnTo>
                  <a:lnTo>
                    <a:pt x="2371344" y="1703832"/>
                  </a:lnTo>
                  <a:lnTo>
                    <a:pt x="2519578" y="1703832"/>
                  </a:lnTo>
                  <a:lnTo>
                    <a:pt x="2513076" y="1709928"/>
                  </a:lnTo>
                  <a:lnTo>
                    <a:pt x="2485644" y="1729740"/>
                  </a:lnTo>
                  <a:lnTo>
                    <a:pt x="2458212" y="1746504"/>
                  </a:lnTo>
                  <a:lnTo>
                    <a:pt x="2446020" y="1752600"/>
                  </a:lnTo>
                  <a:close/>
                </a:path>
                <a:path w="2639695" h="1789429">
                  <a:moveTo>
                    <a:pt x="73152" y="1752600"/>
                  </a:moveTo>
                  <a:lnTo>
                    <a:pt x="36576" y="1716024"/>
                  </a:lnTo>
                  <a:lnTo>
                    <a:pt x="73152" y="1716024"/>
                  </a:lnTo>
                  <a:lnTo>
                    <a:pt x="73152" y="1752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6038088" y="4346447"/>
            <a:ext cx="3226435" cy="1882139"/>
            <a:chOff x="6038088" y="4346447"/>
            <a:chExt cx="3226435" cy="1882139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1239" y="4419599"/>
              <a:ext cx="3078480" cy="1734312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038088" y="4346447"/>
              <a:ext cx="3226435" cy="1882139"/>
            </a:xfrm>
            <a:custGeom>
              <a:avLst/>
              <a:gdLst/>
              <a:ahLst/>
              <a:cxnLst/>
              <a:rect l="l" t="t" r="r" b="b"/>
              <a:pathLst>
                <a:path w="3226434" h="1882139">
                  <a:moveTo>
                    <a:pt x="2865120" y="1882140"/>
                  </a:moveTo>
                  <a:lnTo>
                    <a:pt x="0" y="1882140"/>
                  </a:lnTo>
                  <a:lnTo>
                    <a:pt x="0" y="361187"/>
                  </a:lnTo>
                  <a:lnTo>
                    <a:pt x="7619" y="289560"/>
                  </a:lnTo>
                  <a:lnTo>
                    <a:pt x="28955" y="222504"/>
                  </a:lnTo>
                  <a:lnTo>
                    <a:pt x="62483" y="160019"/>
                  </a:lnTo>
                  <a:lnTo>
                    <a:pt x="106679" y="106680"/>
                  </a:lnTo>
                  <a:lnTo>
                    <a:pt x="160019" y="62484"/>
                  </a:lnTo>
                  <a:lnTo>
                    <a:pt x="222503" y="28956"/>
                  </a:lnTo>
                  <a:lnTo>
                    <a:pt x="289559" y="7620"/>
                  </a:lnTo>
                  <a:lnTo>
                    <a:pt x="361187" y="0"/>
                  </a:lnTo>
                  <a:lnTo>
                    <a:pt x="3226307" y="0"/>
                  </a:lnTo>
                  <a:lnTo>
                    <a:pt x="3226307" y="36576"/>
                  </a:lnTo>
                  <a:lnTo>
                    <a:pt x="3151631" y="36576"/>
                  </a:lnTo>
                  <a:lnTo>
                    <a:pt x="3151631" y="73152"/>
                  </a:lnTo>
                  <a:lnTo>
                    <a:pt x="364235" y="73152"/>
                  </a:lnTo>
                  <a:lnTo>
                    <a:pt x="348233" y="74676"/>
                  </a:lnTo>
                  <a:lnTo>
                    <a:pt x="335279" y="74676"/>
                  </a:lnTo>
                  <a:lnTo>
                    <a:pt x="310133" y="79248"/>
                  </a:lnTo>
                  <a:lnTo>
                    <a:pt x="306323" y="79248"/>
                  </a:lnTo>
                  <a:lnTo>
                    <a:pt x="275843" y="86868"/>
                  </a:lnTo>
                  <a:lnTo>
                    <a:pt x="278891" y="86868"/>
                  </a:lnTo>
                  <a:lnTo>
                    <a:pt x="252766" y="96012"/>
                  </a:lnTo>
                  <a:lnTo>
                    <a:pt x="251459" y="96012"/>
                  </a:lnTo>
                  <a:lnTo>
                    <a:pt x="222503" y="109728"/>
                  </a:lnTo>
                  <a:lnTo>
                    <a:pt x="224582" y="109728"/>
                  </a:lnTo>
                  <a:lnTo>
                    <a:pt x="204631" y="121920"/>
                  </a:lnTo>
                  <a:lnTo>
                    <a:pt x="202691" y="121920"/>
                  </a:lnTo>
                  <a:lnTo>
                    <a:pt x="182059" y="138684"/>
                  </a:lnTo>
                  <a:lnTo>
                    <a:pt x="179831" y="138684"/>
                  </a:lnTo>
                  <a:lnTo>
                    <a:pt x="160237" y="156972"/>
                  </a:lnTo>
                  <a:lnTo>
                    <a:pt x="160019" y="156972"/>
                  </a:lnTo>
                  <a:lnTo>
                    <a:pt x="156971" y="160019"/>
                  </a:lnTo>
                  <a:lnTo>
                    <a:pt x="157175" y="160019"/>
                  </a:lnTo>
                  <a:lnTo>
                    <a:pt x="138683" y="179831"/>
                  </a:lnTo>
                  <a:lnTo>
                    <a:pt x="139064" y="179831"/>
                  </a:lnTo>
                  <a:lnTo>
                    <a:pt x="124205" y="199643"/>
                  </a:lnTo>
                  <a:lnTo>
                    <a:pt x="123443" y="199643"/>
                  </a:lnTo>
                  <a:lnTo>
                    <a:pt x="109897" y="224028"/>
                  </a:lnTo>
                  <a:lnTo>
                    <a:pt x="109727" y="224028"/>
                  </a:lnTo>
                  <a:lnTo>
                    <a:pt x="108203" y="227076"/>
                  </a:lnTo>
                  <a:lnTo>
                    <a:pt x="98177" y="248412"/>
                  </a:lnTo>
                  <a:lnTo>
                    <a:pt x="97535" y="248412"/>
                  </a:lnTo>
                  <a:lnTo>
                    <a:pt x="87934" y="275843"/>
                  </a:lnTo>
                  <a:lnTo>
                    <a:pt x="86867" y="275843"/>
                  </a:lnTo>
                  <a:lnTo>
                    <a:pt x="80009" y="303276"/>
                  </a:lnTo>
                  <a:lnTo>
                    <a:pt x="79247" y="303276"/>
                  </a:lnTo>
                  <a:lnTo>
                    <a:pt x="75111" y="332232"/>
                  </a:lnTo>
                  <a:lnTo>
                    <a:pt x="74675" y="332232"/>
                  </a:lnTo>
                  <a:lnTo>
                    <a:pt x="73224" y="362712"/>
                  </a:lnTo>
                  <a:lnTo>
                    <a:pt x="73151" y="1807464"/>
                  </a:lnTo>
                  <a:lnTo>
                    <a:pt x="36575" y="1807464"/>
                  </a:lnTo>
                  <a:lnTo>
                    <a:pt x="73151" y="1845564"/>
                  </a:lnTo>
                  <a:lnTo>
                    <a:pt x="3019806" y="1845564"/>
                  </a:lnTo>
                  <a:lnTo>
                    <a:pt x="3003804" y="1853184"/>
                  </a:lnTo>
                  <a:lnTo>
                    <a:pt x="2970276" y="1865376"/>
                  </a:lnTo>
                  <a:lnTo>
                    <a:pt x="2936748" y="1874520"/>
                  </a:lnTo>
                  <a:lnTo>
                    <a:pt x="2900172" y="1879092"/>
                  </a:lnTo>
                  <a:lnTo>
                    <a:pt x="2865120" y="1882140"/>
                  </a:lnTo>
                  <a:close/>
                </a:path>
                <a:path w="3226434" h="1882139">
                  <a:moveTo>
                    <a:pt x="3226307" y="1519428"/>
                  </a:moveTo>
                  <a:lnTo>
                    <a:pt x="3151631" y="1519428"/>
                  </a:lnTo>
                  <a:lnTo>
                    <a:pt x="3151631" y="36576"/>
                  </a:lnTo>
                  <a:lnTo>
                    <a:pt x="3189731" y="73152"/>
                  </a:lnTo>
                  <a:lnTo>
                    <a:pt x="3226307" y="73152"/>
                  </a:lnTo>
                  <a:lnTo>
                    <a:pt x="3226307" y="1519428"/>
                  </a:lnTo>
                  <a:close/>
                </a:path>
                <a:path w="3226434" h="1882139">
                  <a:moveTo>
                    <a:pt x="3226307" y="73152"/>
                  </a:moveTo>
                  <a:lnTo>
                    <a:pt x="3189731" y="73152"/>
                  </a:lnTo>
                  <a:lnTo>
                    <a:pt x="3151631" y="36576"/>
                  </a:lnTo>
                  <a:lnTo>
                    <a:pt x="3226307" y="36576"/>
                  </a:lnTo>
                  <a:lnTo>
                    <a:pt x="3226307" y="73152"/>
                  </a:lnTo>
                  <a:close/>
                </a:path>
                <a:path w="3226434" h="1882139">
                  <a:moveTo>
                    <a:pt x="332231" y="76200"/>
                  </a:moveTo>
                  <a:lnTo>
                    <a:pt x="335279" y="74676"/>
                  </a:lnTo>
                  <a:lnTo>
                    <a:pt x="348233" y="74676"/>
                  </a:lnTo>
                  <a:lnTo>
                    <a:pt x="332231" y="76200"/>
                  </a:lnTo>
                  <a:close/>
                </a:path>
                <a:path w="3226434" h="1882139">
                  <a:moveTo>
                    <a:pt x="301751" y="80772"/>
                  </a:moveTo>
                  <a:lnTo>
                    <a:pt x="306323" y="79248"/>
                  </a:lnTo>
                  <a:lnTo>
                    <a:pt x="310133" y="79248"/>
                  </a:lnTo>
                  <a:lnTo>
                    <a:pt x="301751" y="80772"/>
                  </a:lnTo>
                  <a:close/>
                </a:path>
                <a:path w="3226434" h="1882139">
                  <a:moveTo>
                    <a:pt x="248411" y="97536"/>
                  </a:moveTo>
                  <a:lnTo>
                    <a:pt x="251459" y="96012"/>
                  </a:lnTo>
                  <a:lnTo>
                    <a:pt x="252766" y="96012"/>
                  </a:lnTo>
                  <a:lnTo>
                    <a:pt x="248411" y="97536"/>
                  </a:lnTo>
                  <a:close/>
                </a:path>
                <a:path w="3226434" h="1882139">
                  <a:moveTo>
                    <a:pt x="224582" y="109728"/>
                  </a:moveTo>
                  <a:lnTo>
                    <a:pt x="222503" y="109728"/>
                  </a:lnTo>
                  <a:lnTo>
                    <a:pt x="227075" y="108204"/>
                  </a:lnTo>
                  <a:lnTo>
                    <a:pt x="224582" y="109728"/>
                  </a:lnTo>
                  <a:close/>
                </a:path>
                <a:path w="3226434" h="1882139">
                  <a:moveTo>
                    <a:pt x="199643" y="124968"/>
                  </a:moveTo>
                  <a:lnTo>
                    <a:pt x="202691" y="121920"/>
                  </a:lnTo>
                  <a:lnTo>
                    <a:pt x="204631" y="121920"/>
                  </a:lnTo>
                  <a:lnTo>
                    <a:pt x="199643" y="124968"/>
                  </a:lnTo>
                  <a:close/>
                </a:path>
                <a:path w="3226434" h="1882139">
                  <a:moveTo>
                    <a:pt x="178307" y="141732"/>
                  </a:moveTo>
                  <a:lnTo>
                    <a:pt x="179831" y="138684"/>
                  </a:lnTo>
                  <a:lnTo>
                    <a:pt x="182059" y="138684"/>
                  </a:lnTo>
                  <a:lnTo>
                    <a:pt x="178307" y="141732"/>
                  </a:lnTo>
                  <a:close/>
                </a:path>
                <a:path w="3226434" h="1882139">
                  <a:moveTo>
                    <a:pt x="156971" y="160019"/>
                  </a:moveTo>
                  <a:lnTo>
                    <a:pt x="160019" y="156972"/>
                  </a:lnTo>
                  <a:lnTo>
                    <a:pt x="158548" y="158548"/>
                  </a:lnTo>
                  <a:lnTo>
                    <a:pt x="156971" y="160019"/>
                  </a:lnTo>
                  <a:close/>
                </a:path>
                <a:path w="3226434" h="1882139">
                  <a:moveTo>
                    <a:pt x="158548" y="158548"/>
                  </a:moveTo>
                  <a:lnTo>
                    <a:pt x="160019" y="156972"/>
                  </a:lnTo>
                  <a:lnTo>
                    <a:pt x="160237" y="156972"/>
                  </a:lnTo>
                  <a:lnTo>
                    <a:pt x="158548" y="158548"/>
                  </a:lnTo>
                  <a:close/>
                </a:path>
                <a:path w="3226434" h="1882139">
                  <a:moveTo>
                    <a:pt x="157175" y="160019"/>
                  </a:moveTo>
                  <a:lnTo>
                    <a:pt x="156971" y="160019"/>
                  </a:lnTo>
                  <a:lnTo>
                    <a:pt x="158548" y="158548"/>
                  </a:lnTo>
                  <a:lnTo>
                    <a:pt x="157175" y="160019"/>
                  </a:lnTo>
                  <a:close/>
                </a:path>
                <a:path w="3226434" h="1882139">
                  <a:moveTo>
                    <a:pt x="139064" y="179831"/>
                  </a:moveTo>
                  <a:lnTo>
                    <a:pt x="138683" y="179831"/>
                  </a:lnTo>
                  <a:lnTo>
                    <a:pt x="140207" y="178307"/>
                  </a:lnTo>
                  <a:lnTo>
                    <a:pt x="139064" y="179831"/>
                  </a:lnTo>
                  <a:close/>
                </a:path>
                <a:path w="3226434" h="1882139">
                  <a:moveTo>
                    <a:pt x="121919" y="202692"/>
                  </a:moveTo>
                  <a:lnTo>
                    <a:pt x="123443" y="199643"/>
                  </a:lnTo>
                  <a:lnTo>
                    <a:pt x="124205" y="199643"/>
                  </a:lnTo>
                  <a:lnTo>
                    <a:pt x="121919" y="202692"/>
                  </a:lnTo>
                  <a:close/>
                </a:path>
                <a:path w="3226434" h="1882139">
                  <a:moveTo>
                    <a:pt x="108203" y="227076"/>
                  </a:moveTo>
                  <a:lnTo>
                    <a:pt x="109727" y="224028"/>
                  </a:lnTo>
                  <a:lnTo>
                    <a:pt x="108748" y="226096"/>
                  </a:lnTo>
                  <a:lnTo>
                    <a:pt x="108203" y="227076"/>
                  </a:lnTo>
                  <a:close/>
                </a:path>
                <a:path w="3226434" h="1882139">
                  <a:moveTo>
                    <a:pt x="108748" y="226096"/>
                  </a:moveTo>
                  <a:lnTo>
                    <a:pt x="109727" y="224028"/>
                  </a:lnTo>
                  <a:lnTo>
                    <a:pt x="109897" y="224028"/>
                  </a:lnTo>
                  <a:lnTo>
                    <a:pt x="108748" y="226096"/>
                  </a:lnTo>
                  <a:close/>
                </a:path>
                <a:path w="3226434" h="1882139">
                  <a:moveTo>
                    <a:pt x="108284" y="227076"/>
                  </a:moveTo>
                  <a:lnTo>
                    <a:pt x="108748" y="226096"/>
                  </a:lnTo>
                  <a:lnTo>
                    <a:pt x="108284" y="227076"/>
                  </a:lnTo>
                  <a:close/>
                </a:path>
                <a:path w="3226434" h="1882139">
                  <a:moveTo>
                    <a:pt x="96011" y="252983"/>
                  </a:moveTo>
                  <a:lnTo>
                    <a:pt x="97535" y="248412"/>
                  </a:lnTo>
                  <a:lnTo>
                    <a:pt x="98177" y="248412"/>
                  </a:lnTo>
                  <a:lnTo>
                    <a:pt x="96011" y="252983"/>
                  </a:lnTo>
                  <a:close/>
                </a:path>
                <a:path w="3226434" h="1882139">
                  <a:moveTo>
                    <a:pt x="86867" y="278892"/>
                  </a:moveTo>
                  <a:lnTo>
                    <a:pt x="86867" y="275843"/>
                  </a:lnTo>
                  <a:lnTo>
                    <a:pt x="87934" y="275843"/>
                  </a:lnTo>
                  <a:lnTo>
                    <a:pt x="86867" y="278892"/>
                  </a:lnTo>
                  <a:close/>
                </a:path>
                <a:path w="3226434" h="1882139">
                  <a:moveTo>
                    <a:pt x="79247" y="306324"/>
                  </a:moveTo>
                  <a:lnTo>
                    <a:pt x="79247" y="303276"/>
                  </a:lnTo>
                  <a:lnTo>
                    <a:pt x="80009" y="303276"/>
                  </a:lnTo>
                  <a:lnTo>
                    <a:pt x="79247" y="306324"/>
                  </a:lnTo>
                  <a:close/>
                </a:path>
                <a:path w="3226434" h="1882139">
                  <a:moveTo>
                    <a:pt x="74675" y="335280"/>
                  </a:moveTo>
                  <a:lnTo>
                    <a:pt x="74675" y="332232"/>
                  </a:lnTo>
                  <a:lnTo>
                    <a:pt x="75111" y="332232"/>
                  </a:lnTo>
                  <a:lnTo>
                    <a:pt x="74675" y="335280"/>
                  </a:lnTo>
                  <a:close/>
                </a:path>
                <a:path w="3226434" h="1882139">
                  <a:moveTo>
                    <a:pt x="73151" y="364236"/>
                  </a:moveTo>
                  <a:lnTo>
                    <a:pt x="73151" y="362712"/>
                  </a:lnTo>
                  <a:lnTo>
                    <a:pt x="73151" y="364236"/>
                  </a:lnTo>
                  <a:close/>
                </a:path>
                <a:path w="3226434" h="1882139">
                  <a:moveTo>
                    <a:pt x="3150107" y="1549908"/>
                  </a:moveTo>
                  <a:lnTo>
                    <a:pt x="3151631" y="1517904"/>
                  </a:lnTo>
                  <a:lnTo>
                    <a:pt x="3151631" y="1519428"/>
                  </a:lnTo>
                  <a:lnTo>
                    <a:pt x="3226307" y="1519428"/>
                  </a:lnTo>
                  <a:lnTo>
                    <a:pt x="3226307" y="1520951"/>
                  </a:lnTo>
                  <a:lnTo>
                    <a:pt x="3224055" y="1546859"/>
                  </a:lnTo>
                  <a:lnTo>
                    <a:pt x="3151631" y="1546859"/>
                  </a:lnTo>
                  <a:lnTo>
                    <a:pt x="3150107" y="1549908"/>
                  </a:lnTo>
                  <a:close/>
                </a:path>
                <a:path w="3226434" h="1882139">
                  <a:moveTo>
                    <a:pt x="3145536" y="1578863"/>
                  </a:moveTo>
                  <a:lnTo>
                    <a:pt x="3151631" y="1546859"/>
                  </a:lnTo>
                  <a:lnTo>
                    <a:pt x="3224055" y="1546859"/>
                  </a:lnTo>
                  <a:lnTo>
                    <a:pt x="3223260" y="1556004"/>
                  </a:lnTo>
                  <a:lnTo>
                    <a:pt x="3220783" y="1575816"/>
                  </a:lnTo>
                  <a:lnTo>
                    <a:pt x="3147060" y="1575816"/>
                  </a:lnTo>
                  <a:lnTo>
                    <a:pt x="3145536" y="1578863"/>
                  </a:lnTo>
                  <a:close/>
                </a:path>
                <a:path w="3226434" h="1882139">
                  <a:moveTo>
                    <a:pt x="3214947" y="1606296"/>
                  </a:moveTo>
                  <a:lnTo>
                    <a:pt x="3139440" y="1606296"/>
                  </a:lnTo>
                  <a:lnTo>
                    <a:pt x="3147060" y="1575816"/>
                  </a:lnTo>
                  <a:lnTo>
                    <a:pt x="3220783" y="1575816"/>
                  </a:lnTo>
                  <a:lnTo>
                    <a:pt x="3218688" y="1592580"/>
                  </a:lnTo>
                  <a:lnTo>
                    <a:pt x="3214947" y="1606296"/>
                  </a:lnTo>
                  <a:close/>
                </a:path>
                <a:path w="3226434" h="1882139">
                  <a:moveTo>
                    <a:pt x="3206773" y="1633728"/>
                  </a:moveTo>
                  <a:lnTo>
                    <a:pt x="3128772" y="1633728"/>
                  </a:lnTo>
                  <a:lnTo>
                    <a:pt x="3139440" y="1603248"/>
                  </a:lnTo>
                  <a:lnTo>
                    <a:pt x="3139440" y="1606296"/>
                  </a:lnTo>
                  <a:lnTo>
                    <a:pt x="3214947" y="1606296"/>
                  </a:lnTo>
                  <a:lnTo>
                    <a:pt x="3209544" y="1626108"/>
                  </a:lnTo>
                  <a:lnTo>
                    <a:pt x="3206773" y="1633728"/>
                  </a:lnTo>
                  <a:close/>
                </a:path>
                <a:path w="3226434" h="1882139">
                  <a:moveTo>
                    <a:pt x="3197906" y="1658112"/>
                  </a:moveTo>
                  <a:lnTo>
                    <a:pt x="3116580" y="1658112"/>
                  </a:lnTo>
                  <a:lnTo>
                    <a:pt x="3118104" y="1655064"/>
                  </a:lnTo>
                  <a:lnTo>
                    <a:pt x="3130296" y="1629155"/>
                  </a:lnTo>
                  <a:lnTo>
                    <a:pt x="3128772" y="1633728"/>
                  </a:lnTo>
                  <a:lnTo>
                    <a:pt x="3206773" y="1633728"/>
                  </a:lnTo>
                  <a:lnTo>
                    <a:pt x="3197906" y="1658112"/>
                  </a:lnTo>
                  <a:close/>
                </a:path>
                <a:path w="3226434" h="1882139">
                  <a:moveTo>
                    <a:pt x="3117747" y="1655647"/>
                  </a:moveTo>
                  <a:lnTo>
                    <a:pt x="3118023" y="1655064"/>
                  </a:lnTo>
                  <a:lnTo>
                    <a:pt x="3117747" y="1655647"/>
                  </a:lnTo>
                  <a:close/>
                </a:path>
                <a:path w="3226434" h="1882139">
                  <a:moveTo>
                    <a:pt x="3116580" y="1658112"/>
                  </a:moveTo>
                  <a:lnTo>
                    <a:pt x="3117747" y="1655647"/>
                  </a:lnTo>
                  <a:lnTo>
                    <a:pt x="3118104" y="1655064"/>
                  </a:lnTo>
                  <a:lnTo>
                    <a:pt x="3116580" y="1658112"/>
                  </a:lnTo>
                  <a:close/>
                </a:path>
                <a:path w="3226434" h="1882139">
                  <a:moveTo>
                    <a:pt x="3101340" y="1682496"/>
                  </a:moveTo>
                  <a:lnTo>
                    <a:pt x="3117747" y="1655647"/>
                  </a:lnTo>
                  <a:lnTo>
                    <a:pt x="3116580" y="1658112"/>
                  </a:lnTo>
                  <a:lnTo>
                    <a:pt x="3197906" y="1658112"/>
                  </a:lnTo>
                  <a:lnTo>
                    <a:pt x="3197352" y="1659636"/>
                  </a:lnTo>
                  <a:lnTo>
                    <a:pt x="3187917" y="1679448"/>
                  </a:lnTo>
                  <a:lnTo>
                    <a:pt x="3104388" y="1679448"/>
                  </a:lnTo>
                  <a:lnTo>
                    <a:pt x="3101340" y="1682496"/>
                  </a:lnTo>
                  <a:close/>
                </a:path>
                <a:path w="3226434" h="1882139">
                  <a:moveTo>
                    <a:pt x="3084576" y="1703832"/>
                  </a:moveTo>
                  <a:lnTo>
                    <a:pt x="3104388" y="1679448"/>
                  </a:lnTo>
                  <a:lnTo>
                    <a:pt x="3187917" y="1679448"/>
                  </a:lnTo>
                  <a:lnTo>
                    <a:pt x="3182112" y="1691640"/>
                  </a:lnTo>
                  <a:lnTo>
                    <a:pt x="3176625" y="1700784"/>
                  </a:lnTo>
                  <a:lnTo>
                    <a:pt x="3087623" y="1700784"/>
                  </a:lnTo>
                  <a:lnTo>
                    <a:pt x="3084576" y="1703832"/>
                  </a:lnTo>
                  <a:close/>
                </a:path>
                <a:path w="3226434" h="1882139">
                  <a:moveTo>
                    <a:pt x="3067709" y="1723542"/>
                  </a:moveTo>
                  <a:lnTo>
                    <a:pt x="3087623" y="1700784"/>
                  </a:lnTo>
                  <a:lnTo>
                    <a:pt x="3176625" y="1700784"/>
                  </a:lnTo>
                  <a:lnTo>
                    <a:pt x="3163823" y="1722120"/>
                  </a:lnTo>
                  <a:lnTo>
                    <a:pt x="3069336" y="1722120"/>
                  </a:lnTo>
                  <a:lnTo>
                    <a:pt x="3067709" y="1723542"/>
                  </a:lnTo>
                  <a:close/>
                </a:path>
                <a:path w="3226434" h="1882139">
                  <a:moveTo>
                    <a:pt x="3066288" y="1725168"/>
                  </a:moveTo>
                  <a:lnTo>
                    <a:pt x="3067709" y="1723542"/>
                  </a:lnTo>
                  <a:lnTo>
                    <a:pt x="3069336" y="1722120"/>
                  </a:lnTo>
                  <a:lnTo>
                    <a:pt x="3066288" y="1725168"/>
                  </a:lnTo>
                  <a:close/>
                </a:path>
                <a:path w="3226434" h="1882139">
                  <a:moveTo>
                    <a:pt x="3161453" y="1725168"/>
                  </a:moveTo>
                  <a:lnTo>
                    <a:pt x="3066288" y="1725168"/>
                  </a:lnTo>
                  <a:lnTo>
                    <a:pt x="3069336" y="1722120"/>
                  </a:lnTo>
                  <a:lnTo>
                    <a:pt x="3163823" y="1722120"/>
                  </a:lnTo>
                  <a:lnTo>
                    <a:pt x="3161453" y="1725168"/>
                  </a:lnTo>
                  <a:close/>
                </a:path>
                <a:path w="3226434" h="1882139">
                  <a:moveTo>
                    <a:pt x="3147229" y="1743455"/>
                  </a:moveTo>
                  <a:lnTo>
                    <a:pt x="3044952" y="1743455"/>
                  </a:lnTo>
                  <a:lnTo>
                    <a:pt x="3067709" y="1723542"/>
                  </a:lnTo>
                  <a:lnTo>
                    <a:pt x="3066288" y="1725168"/>
                  </a:lnTo>
                  <a:lnTo>
                    <a:pt x="3161453" y="1725168"/>
                  </a:lnTo>
                  <a:lnTo>
                    <a:pt x="3147229" y="1743455"/>
                  </a:lnTo>
                  <a:close/>
                </a:path>
                <a:path w="3226434" h="1882139">
                  <a:moveTo>
                    <a:pt x="3133075" y="1760220"/>
                  </a:moveTo>
                  <a:lnTo>
                    <a:pt x="3023615" y="1760220"/>
                  </a:lnTo>
                  <a:lnTo>
                    <a:pt x="3047999" y="1740408"/>
                  </a:lnTo>
                  <a:lnTo>
                    <a:pt x="3044952" y="1743455"/>
                  </a:lnTo>
                  <a:lnTo>
                    <a:pt x="3147229" y="1743455"/>
                  </a:lnTo>
                  <a:lnTo>
                    <a:pt x="3142488" y="1749551"/>
                  </a:lnTo>
                  <a:lnTo>
                    <a:pt x="3133075" y="1760220"/>
                  </a:lnTo>
                  <a:close/>
                </a:path>
                <a:path w="3226434" h="1882139">
                  <a:moveTo>
                    <a:pt x="2999815" y="1773579"/>
                  </a:moveTo>
                  <a:lnTo>
                    <a:pt x="3026664" y="1757172"/>
                  </a:lnTo>
                  <a:lnTo>
                    <a:pt x="3023615" y="1760220"/>
                  </a:lnTo>
                  <a:lnTo>
                    <a:pt x="3133075" y="1760220"/>
                  </a:lnTo>
                  <a:lnTo>
                    <a:pt x="3122317" y="1772412"/>
                  </a:lnTo>
                  <a:lnTo>
                    <a:pt x="3002280" y="1772412"/>
                  </a:lnTo>
                  <a:lnTo>
                    <a:pt x="2999815" y="1773579"/>
                  </a:lnTo>
                  <a:close/>
                </a:path>
                <a:path w="3226434" h="1882139">
                  <a:moveTo>
                    <a:pt x="2999231" y="1773936"/>
                  </a:moveTo>
                  <a:lnTo>
                    <a:pt x="2999815" y="1773579"/>
                  </a:lnTo>
                  <a:lnTo>
                    <a:pt x="3002280" y="1772412"/>
                  </a:lnTo>
                  <a:lnTo>
                    <a:pt x="2999231" y="1773936"/>
                  </a:lnTo>
                  <a:close/>
                </a:path>
                <a:path w="3226434" h="1882139">
                  <a:moveTo>
                    <a:pt x="3120972" y="1773936"/>
                  </a:moveTo>
                  <a:lnTo>
                    <a:pt x="2999231" y="1773936"/>
                  </a:lnTo>
                  <a:lnTo>
                    <a:pt x="3002280" y="1772412"/>
                  </a:lnTo>
                  <a:lnTo>
                    <a:pt x="3122317" y="1772412"/>
                  </a:lnTo>
                  <a:lnTo>
                    <a:pt x="3120972" y="1773936"/>
                  </a:lnTo>
                  <a:close/>
                </a:path>
                <a:path w="3226434" h="1882139">
                  <a:moveTo>
                    <a:pt x="2973323" y="1786128"/>
                  </a:moveTo>
                  <a:lnTo>
                    <a:pt x="2999815" y="1773579"/>
                  </a:lnTo>
                  <a:lnTo>
                    <a:pt x="2999231" y="1773936"/>
                  </a:lnTo>
                  <a:lnTo>
                    <a:pt x="3120972" y="1773936"/>
                  </a:lnTo>
                  <a:lnTo>
                    <a:pt x="3119628" y="1775459"/>
                  </a:lnTo>
                  <a:lnTo>
                    <a:pt x="3109264" y="1784604"/>
                  </a:lnTo>
                  <a:lnTo>
                    <a:pt x="2977896" y="1784604"/>
                  </a:lnTo>
                  <a:lnTo>
                    <a:pt x="2973323" y="1786128"/>
                  </a:lnTo>
                  <a:close/>
                </a:path>
                <a:path w="3226434" h="1882139">
                  <a:moveTo>
                    <a:pt x="3087841" y="1802892"/>
                  </a:moveTo>
                  <a:lnTo>
                    <a:pt x="2919984" y="1802892"/>
                  </a:lnTo>
                  <a:lnTo>
                    <a:pt x="2950464" y="1795272"/>
                  </a:lnTo>
                  <a:lnTo>
                    <a:pt x="2947415" y="1795272"/>
                  </a:lnTo>
                  <a:lnTo>
                    <a:pt x="2977896" y="1784604"/>
                  </a:lnTo>
                  <a:lnTo>
                    <a:pt x="3109264" y="1784604"/>
                  </a:lnTo>
                  <a:lnTo>
                    <a:pt x="3093720" y="1798320"/>
                  </a:lnTo>
                  <a:lnTo>
                    <a:pt x="3087841" y="1802892"/>
                  </a:lnTo>
                  <a:close/>
                </a:path>
                <a:path w="3226434" h="1882139">
                  <a:moveTo>
                    <a:pt x="3081963" y="1807464"/>
                  </a:moveTo>
                  <a:lnTo>
                    <a:pt x="2891028" y="1807464"/>
                  </a:lnTo>
                  <a:lnTo>
                    <a:pt x="2923031" y="1801368"/>
                  </a:lnTo>
                  <a:lnTo>
                    <a:pt x="2919984" y="1802892"/>
                  </a:lnTo>
                  <a:lnTo>
                    <a:pt x="3087841" y="1802892"/>
                  </a:lnTo>
                  <a:lnTo>
                    <a:pt x="3081963" y="1807464"/>
                  </a:lnTo>
                  <a:close/>
                </a:path>
                <a:path w="3226434" h="1882139">
                  <a:moveTo>
                    <a:pt x="3080004" y="1808988"/>
                  </a:moveTo>
                  <a:lnTo>
                    <a:pt x="2862072" y="1808988"/>
                  </a:lnTo>
                  <a:lnTo>
                    <a:pt x="2894076" y="1805940"/>
                  </a:lnTo>
                  <a:lnTo>
                    <a:pt x="2891028" y="1807464"/>
                  </a:lnTo>
                  <a:lnTo>
                    <a:pt x="3081963" y="1807464"/>
                  </a:lnTo>
                  <a:lnTo>
                    <a:pt x="3080004" y="1808988"/>
                  </a:lnTo>
                  <a:close/>
                </a:path>
                <a:path w="3226434" h="1882139">
                  <a:moveTo>
                    <a:pt x="73151" y="1845564"/>
                  </a:moveTo>
                  <a:lnTo>
                    <a:pt x="36575" y="1807464"/>
                  </a:lnTo>
                  <a:lnTo>
                    <a:pt x="73151" y="1807464"/>
                  </a:lnTo>
                  <a:lnTo>
                    <a:pt x="73151" y="1845564"/>
                  </a:lnTo>
                  <a:close/>
                </a:path>
                <a:path w="3226434" h="1882139">
                  <a:moveTo>
                    <a:pt x="3019806" y="1845564"/>
                  </a:moveTo>
                  <a:lnTo>
                    <a:pt x="73151" y="1845564"/>
                  </a:lnTo>
                  <a:lnTo>
                    <a:pt x="73151" y="1807464"/>
                  </a:lnTo>
                  <a:lnTo>
                    <a:pt x="2863596" y="1807464"/>
                  </a:lnTo>
                  <a:lnTo>
                    <a:pt x="2862072" y="1808988"/>
                  </a:lnTo>
                  <a:lnTo>
                    <a:pt x="3080004" y="1808988"/>
                  </a:lnTo>
                  <a:lnTo>
                    <a:pt x="3066288" y="1819655"/>
                  </a:lnTo>
                  <a:lnTo>
                    <a:pt x="3035807" y="1837944"/>
                  </a:lnTo>
                  <a:lnTo>
                    <a:pt x="3019806" y="18455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1239" y="4419599"/>
              <a:ext cx="3078480" cy="173431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038088" y="4346447"/>
              <a:ext cx="3226435" cy="1882139"/>
            </a:xfrm>
            <a:custGeom>
              <a:avLst/>
              <a:gdLst/>
              <a:ahLst/>
              <a:cxnLst/>
              <a:rect l="l" t="t" r="r" b="b"/>
              <a:pathLst>
                <a:path w="3226434" h="1882139">
                  <a:moveTo>
                    <a:pt x="2865120" y="1882140"/>
                  </a:moveTo>
                  <a:lnTo>
                    <a:pt x="0" y="1882140"/>
                  </a:lnTo>
                  <a:lnTo>
                    <a:pt x="0" y="361187"/>
                  </a:lnTo>
                  <a:lnTo>
                    <a:pt x="7619" y="289560"/>
                  </a:lnTo>
                  <a:lnTo>
                    <a:pt x="28955" y="222504"/>
                  </a:lnTo>
                  <a:lnTo>
                    <a:pt x="62483" y="160019"/>
                  </a:lnTo>
                  <a:lnTo>
                    <a:pt x="106679" y="106680"/>
                  </a:lnTo>
                  <a:lnTo>
                    <a:pt x="160019" y="62484"/>
                  </a:lnTo>
                  <a:lnTo>
                    <a:pt x="222503" y="28956"/>
                  </a:lnTo>
                  <a:lnTo>
                    <a:pt x="289559" y="7620"/>
                  </a:lnTo>
                  <a:lnTo>
                    <a:pt x="361187" y="0"/>
                  </a:lnTo>
                  <a:lnTo>
                    <a:pt x="3226307" y="0"/>
                  </a:lnTo>
                  <a:lnTo>
                    <a:pt x="3226307" y="36576"/>
                  </a:lnTo>
                  <a:lnTo>
                    <a:pt x="3151631" y="36576"/>
                  </a:lnTo>
                  <a:lnTo>
                    <a:pt x="3151631" y="73152"/>
                  </a:lnTo>
                  <a:lnTo>
                    <a:pt x="364235" y="73152"/>
                  </a:lnTo>
                  <a:lnTo>
                    <a:pt x="348233" y="74676"/>
                  </a:lnTo>
                  <a:lnTo>
                    <a:pt x="335279" y="74676"/>
                  </a:lnTo>
                  <a:lnTo>
                    <a:pt x="310133" y="79248"/>
                  </a:lnTo>
                  <a:lnTo>
                    <a:pt x="306323" y="79248"/>
                  </a:lnTo>
                  <a:lnTo>
                    <a:pt x="275843" y="86868"/>
                  </a:lnTo>
                  <a:lnTo>
                    <a:pt x="278891" y="86868"/>
                  </a:lnTo>
                  <a:lnTo>
                    <a:pt x="252766" y="96012"/>
                  </a:lnTo>
                  <a:lnTo>
                    <a:pt x="251459" y="96012"/>
                  </a:lnTo>
                  <a:lnTo>
                    <a:pt x="222503" y="109728"/>
                  </a:lnTo>
                  <a:lnTo>
                    <a:pt x="224582" y="109728"/>
                  </a:lnTo>
                  <a:lnTo>
                    <a:pt x="204631" y="121920"/>
                  </a:lnTo>
                  <a:lnTo>
                    <a:pt x="202691" y="121920"/>
                  </a:lnTo>
                  <a:lnTo>
                    <a:pt x="182059" y="138684"/>
                  </a:lnTo>
                  <a:lnTo>
                    <a:pt x="179831" y="138684"/>
                  </a:lnTo>
                  <a:lnTo>
                    <a:pt x="160237" y="156972"/>
                  </a:lnTo>
                  <a:lnTo>
                    <a:pt x="160019" y="156972"/>
                  </a:lnTo>
                  <a:lnTo>
                    <a:pt x="156971" y="160019"/>
                  </a:lnTo>
                  <a:lnTo>
                    <a:pt x="157175" y="160019"/>
                  </a:lnTo>
                  <a:lnTo>
                    <a:pt x="138683" y="179831"/>
                  </a:lnTo>
                  <a:lnTo>
                    <a:pt x="139064" y="179831"/>
                  </a:lnTo>
                  <a:lnTo>
                    <a:pt x="124205" y="199643"/>
                  </a:lnTo>
                  <a:lnTo>
                    <a:pt x="123443" y="199643"/>
                  </a:lnTo>
                  <a:lnTo>
                    <a:pt x="109897" y="224028"/>
                  </a:lnTo>
                  <a:lnTo>
                    <a:pt x="109727" y="224028"/>
                  </a:lnTo>
                  <a:lnTo>
                    <a:pt x="108203" y="227076"/>
                  </a:lnTo>
                  <a:lnTo>
                    <a:pt x="98177" y="248412"/>
                  </a:lnTo>
                  <a:lnTo>
                    <a:pt x="97535" y="248412"/>
                  </a:lnTo>
                  <a:lnTo>
                    <a:pt x="87934" y="275843"/>
                  </a:lnTo>
                  <a:lnTo>
                    <a:pt x="86867" y="275843"/>
                  </a:lnTo>
                  <a:lnTo>
                    <a:pt x="80009" y="303276"/>
                  </a:lnTo>
                  <a:lnTo>
                    <a:pt x="79247" y="303276"/>
                  </a:lnTo>
                  <a:lnTo>
                    <a:pt x="75111" y="332232"/>
                  </a:lnTo>
                  <a:lnTo>
                    <a:pt x="74675" y="332232"/>
                  </a:lnTo>
                  <a:lnTo>
                    <a:pt x="73224" y="362712"/>
                  </a:lnTo>
                  <a:lnTo>
                    <a:pt x="73151" y="1807464"/>
                  </a:lnTo>
                  <a:lnTo>
                    <a:pt x="36575" y="1807464"/>
                  </a:lnTo>
                  <a:lnTo>
                    <a:pt x="73151" y="1845564"/>
                  </a:lnTo>
                  <a:lnTo>
                    <a:pt x="3019806" y="1845564"/>
                  </a:lnTo>
                  <a:lnTo>
                    <a:pt x="3003804" y="1853184"/>
                  </a:lnTo>
                  <a:lnTo>
                    <a:pt x="2970276" y="1865376"/>
                  </a:lnTo>
                  <a:lnTo>
                    <a:pt x="2936748" y="1874520"/>
                  </a:lnTo>
                  <a:lnTo>
                    <a:pt x="2900172" y="1879092"/>
                  </a:lnTo>
                  <a:lnTo>
                    <a:pt x="2865120" y="1882140"/>
                  </a:lnTo>
                  <a:close/>
                </a:path>
                <a:path w="3226434" h="1882139">
                  <a:moveTo>
                    <a:pt x="3226307" y="1519428"/>
                  </a:moveTo>
                  <a:lnTo>
                    <a:pt x="3151631" y="1519428"/>
                  </a:lnTo>
                  <a:lnTo>
                    <a:pt x="3151631" y="36576"/>
                  </a:lnTo>
                  <a:lnTo>
                    <a:pt x="3189731" y="73152"/>
                  </a:lnTo>
                  <a:lnTo>
                    <a:pt x="3226307" y="73152"/>
                  </a:lnTo>
                  <a:lnTo>
                    <a:pt x="3226307" y="1519428"/>
                  </a:lnTo>
                  <a:close/>
                </a:path>
                <a:path w="3226434" h="1882139">
                  <a:moveTo>
                    <a:pt x="3226307" y="73152"/>
                  </a:moveTo>
                  <a:lnTo>
                    <a:pt x="3189731" y="73152"/>
                  </a:lnTo>
                  <a:lnTo>
                    <a:pt x="3151631" y="36576"/>
                  </a:lnTo>
                  <a:lnTo>
                    <a:pt x="3226307" y="36576"/>
                  </a:lnTo>
                  <a:lnTo>
                    <a:pt x="3226307" y="73152"/>
                  </a:lnTo>
                  <a:close/>
                </a:path>
                <a:path w="3226434" h="1882139">
                  <a:moveTo>
                    <a:pt x="332231" y="76200"/>
                  </a:moveTo>
                  <a:lnTo>
                    <a:pt x="335279" y="74676"/>
                  </a:lnTo>
                  <a:lnTo>
                    <a:pt x="348233" y="74676"/>
                  </a:lnTo>
                  <a:lnTo>
                    <a:pt x="332231" y="76200"/>
                  </a:lnTo>
                  <a:close/>
                </a:path>
                <a:path w="3226434" h="1882139">
                  <a:moveTo>
                    <a:pt x="301751" y="80772"/>
                  </a:moveTo>
                  <a:lnTo>
                    <a:pt x="306323" y="79248"/>
                  </a:lnTo>
                  <a:lnTo>
                    <a:pt x="310133" y="79248"/>
                  </a:lnTo>
                  <a:lnTo>
                    <a:pt x="301751" y="80772"/>
                  </a:lnTo>
                  <a:close/>
                </a:path>
                <a:path w="3226434" h="1882139">
                  <a:moveTo>
                    <a:pt x="248411" y="97536"/>
                  </a:moveTo>
                  <a:lnTo>
                    <a:pt x="251459" y="96012"/>
                  </a:lnTo>
                  <a:lnTo>
                    <a:pt x="252766" y="96012"/>
                  </a:lnTo>
                  <a:lnTo>
                    <a:pt x="248411" y="97536"/>
                  </a:lnTo>
                  <a:close/>
                </a:path>
                <a:path w="3226434" h="1882139">
                  <a:moveTo>
                    <a:pt x="224582" y="109728"/>
                  </a:moveTo>
                  <a:lnTo>
                    <a:pt x="222503" y="109728"/>
                  </a:lnTo>
                  <a:lnTo>
                    <a:pt x="227075" y="108204"/>
                  </a:lnTo>
                  <a:lnTo>
                    <a:pt x="224582" y="109728"/>
                  </a:lnTo>
                  <a:close/>
                </a:path>
                <a:path w="3226434" h="1882139">
                  <a:moveTo>
                    <a:pt x="199643" y="124968"/>
                  </a:moveTo>
                  <a:lnTo>
                    <a:pt x="202691" y="121920"/>
                  </a:lnTo>
                  <a:lnTo>
                    <a:pt x="204631" y="121920"/>
                  </a:lnTo>
                  <a:lnTo>
                    <a:pt x="199643" y="124968"/>
                  </a:lnTo>
                  <a:close/>
                </a:path>
                <a:path w="3226434" h="1882139">
                  <a:moveTo>
                    <a:pt x="178307" y="141732"/>
                  </a:moveTo>
                  <a:lnTo>
                    <a:pt x="179831" y="138684"/>
                  </a:lnTo>
                  <a:lnTo>
                    <a:pt x="182059" y="138684"/>
                  </a:lnTo>
                  <a:lnTo>
                    <a:pt x="178307" y="141732"/>
                  </a:lnTo>
                  <a:close/>
                </a:path>
                <a:path w="3226434" h="1882139">
                  <a:moveTo>
                    <a:pt x="156971" y="160019"/>
                  </a:moveTo>
                  <a:lnTo>
                    <a:pt x="160019" y="156972"/>
                  </a:lnTo>
                  <a:lnTo>
                    <a:pt x="158548" y="158548"/>
                  </a:lnTo>
                  <a:lnTo>
                    <a:pt x="156971" y="160019"/>
                  </a:lnTo>
                  <a:close/>
                </a:path>
                <a:path w="3226434" h="1882139">
                  <a:moveTo>
                    <a:pt x="158548" y="158548"/>
                  </a:moveTo>
                  <a:lnTo>
                    <a:pt x="160019" y="156972"/>
                  </a:lnTo>
                  <a:lnTo>
                    <a:pt x="160237" y="156972"/>
                  </a:lnTo>
                  <a:lnTo>
                    <a:pt x="158548" y="158548"/>
                  </a:lnTo>
                  <a:close/>
                </a:path>
                <a:path w="3226434" h="1882139">
                  <a:moveTo>
                    <a:pt x="157175" y="160019"/>
                  </a:moveTo>
                  <a:lnTo>
                    <a:pt x="156971" y="160019"/>
                  </a:lnTo>
                  <a:lnTo>
                    <a:pt x="158548" y="158548"/>
                  </a:lnTo>
                  <a:lnTo>
                    <a:pt x="157175" y="160019"/>
                  </a:lnTo>
                  <a:close/>
                </a:path>
                <a:path w="3226434" h="1882139">
                  <a:moveTo>
                    <a:pt x="139064" y="179831"/>
                  </a:moveTo>
                  <a:lnTo>
                    <a:pt x="138683" y="179831"/>
                  </a:lnTo>
                  <a:lnTo>
                    <a:pt x="140207" y="178307"/>
                  </a:lnTo>
                  <a:lnTo>
                    <a:pt x="139064" y="179831"/>
                  </a:lnTo>
                  <a:close/>
                </a:path>
                <a:path w="3226434" h="1882139">
                  <a:moveTo>
                    <a:pt x="121919" y="202692"/>
                  </a:moveTo>
                  <a:lnTo>
                    <a:pt x="123443" y="199643"/>
                  </a:lnTo>
                  <a:lnTo>
                    <a:pt x="124205" y="199643"/>
                  </a:lnTo>
                  <a:lnTo>
                    <a:pt x="121919" y="202692"/>
                  </a:lnTo>
                  <a:close/>
                </a:path>
                <a:path w="3226434" h="1882139">
                  <a:moveTo>
                    <a:pt x="108203" y="227076"/>
                  </a:moveTo>
                  <a:lnTo>
                    <a:pt x="109727" y="224028"/>
                  </a:lnTo>
                  <a:lnTo>
                    <a:pt x="108748" y="226096"/>
                  </a:lnTo>
                  <a:lnTo>
                    <a:pt x="108203" y="227076"/>
                  </a:lnTo>
                  <a:close/>
                </a:path>
                <a:path w="3226434" h="1882139">
                  <a:moveTo>
                    <a:pt x="108748" y="226096"/>
                  </a:moveTo>
                  <a:lnTo>
                    <a:pt x="109727" y="224028"/>
                  </a:lnTo>
                  <a:lnTo>
                    <a:pt x="109897" y="224028"/>
                  </a:lnTo>
                  <a:lnTo>
                    <a:pt x="108748" y="226096"/>
                  </a:lnTo>
                  <a:close/>
                </a:path>
                <a:path w="3226434" h="1882139">
                  <a:moveTo>
                    <a:pt x="108284" y="227076"/>
                  </a:moveTo>
                  <a:lnTo>
                    <a:pt x="108748" y="226096"/>
                  </a:lnTo>
                  <a:lnTo>
                    <a:pt x="108284" y="227076"/>
                  </a:lnTo>
                  <a:close/>
                </a:path>
                <a:path w="3226434" h="1882139">
                  <a:moveTo>
                    <a:pt x="96011" y="252983"/>
                  </a:moveTo>
                  <a:lnTo>
                    <a:pt x="97535" y="248412"/>
                  </a:lnTo>
                  <a:lnTo>
                    <a:pt x="98177" y="248412"/>
                  </a:lnTo>
                  <a:lnTo>
                    <a:pt x="96011" y="252983"/>
                  </a:lnTo>
                  <a:close/>
                </a:path>
                <a:path w="3226434" h="1882139">
                  <a:moveTo>
                    <a:pt x="86867" y="278892"/>
                  </a:moveTo>
                  <a:lnTo>
                    <a:pt x="86867" y="275843"/>
                  </a:lnTo>
                  <a:lnTo>
                    <a:pt x="87934" y="275843"/>
                  </a:lnTo>
                  <a:lnTo>
                    <a:pt x="86867" y="278892"/>
                  </a:lnTo>
                  <a:close/>
                </a:path>
                <a:path w="3226434" h="1882139">
                  <a:moveTo>
                    <a:pt x="79247" y="306324"/>
                  </a:moveTo>
                  <a:lnTo>
                    <a:pt x="79247" y="303276"/>
                  </a:lnTo>
                  <a:lnTo>
                    <a:pt x="80009" y="303276"/>
                  </a:lnTo>
                  <a:lnTo>
                    <a:pt x="79247" y="306324"/>
                  </a:lnTo>
                  <a:close/>
                </a:path>
                <a:path w="3226434" h="1882139">
                  <a:moveTo>
                    <a:pt x="74675" y="335280"/>
                  </a:moveTo>
                  <a:lnTo>
                    <a:pt x="74675" y="332232"/>
                  </a:lnTo>
                  <a:lnTo>
                    <a:pt x="75111" y="332232"/>
                  </a:lnTo>
                  <a:lnTo>
                    <a:pt x="74675" y="335280"/>
                  </a:lnTo>
                  <a:close/>
                </a:path>
                <a:path w="3226434" h="1882139">
                  <a:moveTo>
                    <a:pt x="73151" y="364236"/>
                  </a:moveTo>
                  <a:lnTo>
                    <a:pt x="73151" y="362712"/>
                  </a:lnTo>
                  <a:lnTo>
                    <a:pt x="73151" y="364236"/>
                  </a:lnTo>
                  <a:close/>
                </a:path>
                <a:path w="3226434" h="1882139">
                  <a:moveTo>
                    <a:pt x="3150107" y="1549908"/>
                  </a:moveTo>
                  <a:lnTo>
                    <a:pt x="3151631" y="1517904"/>
                  </a:lnTo>
                  <a:lnTo>
                    <a:pt x="3151631" y="1519428"/>
                  </a:lnTo>
                  <a:lnTo>
                    <a:pt x="3226307" y="1519428"/>
                  </a:lnTo>
                  <a:lnTo>
                    <a:pt x="3226307" y="1520951"/>
                  </a:lnTo>
                  <a:lnTo>
                    <a:pt x="3224055" y="1546859"/>
                  </a:lnTo>
                  <a:lnTo>
                    <a:pt x="3151631" y="1546859"/>
                  </a:lnTo>
                  <a:lnTo>
                    <a:pt x="3150107" y="1549908"/>
                  </a:lnTo>
                  <a:close/>
                </a:path>
                <a:path w="3226434" h="1882139">
                  <a:moveTo>
                    <a:pt x="3145536" y="1578863"/>
                  </a:moveTo>
                  <a:lnTo>
                    <a:pt x="3151631" y="1546859"/>
                  </a:lnTo>
                  <a:lnTo>
                    <a:pt x="3224055" y="1546859"/>
                  </a:lnTo>
                  <a:lnTo>
                    <a:pt x="3223260" y="1556004"/>
                  </a:lnTo>
                  <a:lnTo>
                    <a:pt x="3220783" y="1575816"/>
                  </a:lnTo>
                  <a:lnTo>
                    <a:pt x="3147060" y="1575816"/>
                  </a:lnTo>
                  <a:lnTo>
                    <a:pt x="3145536" y="1578863"/>
                  </a:lnTo>
                  <a:close/>
                </a:path>
                <a:path w="3226434" h="1882139">
                  <a:moveTo>
                    <a:pt x="3214947" y="1606296"/>
                  </a:moveTo>
                  <a:lnTo>
                    <a:pt x="3139440" y="1606296"/>
                  </a:lnTo>
                  <a:lnTo>
                    <a:pt x="3147060" y="1575816"/>
                  </a:lnTo>
                  <a:lnTo>
                    <a:pt x="3220783" y="1575816"/>
                  </a:lnTo>
                  <a:lnTo>
                    <a:pt x="3218688" y="1592580"/>
                  </a:lnTo>
                  <a:lnTo>
                    <a:pt x="3214947" y="1606296"/>
                  </a:lnTo>
                  <a:close/>
                </a:path>
                <a:path w="3226434" h="1882139">
                  <a:moveTo>
                    <a:pt x="3206773" y="1633728"/>
                  </a:moveTo>
                  <a:lnTo>
                    <a:pt x="3128772" y="1633728"/>
                  </a:lnTo>
                  <a:lnTo>
                    <a:pt x="3139440" y="1603248"/>
                  </a:lnTo>
                  <a:lnTo>
                    <a:pt x="3139440" y="1606296"/>
                  </a:lnTo>
                  <a:lnTo>
                    <a:pt x="3214947" y="1606296"/>
                  </a:lnTo>
                  <a:lnTo>
                    <a:pt x="3209544" y="1626108"/>
                  </a:lnTo>
                  <a:lnTo>
                    <a:pt x="3206773" y="1633728"/>
                  </a:lnTo>
                  <a:close/>
                </a:path>
                <a:path w="3226434" h="1882139">
                  <a:moveTo>
                    <a:pt x="3197906" y="1658112"/>
                  </a:moveTo>
                  <a:lnTo>
                    <a:pt x="3116580" y="1658112"/>
                  </a:lnTo>
                  <a:lnTo>
                    <a:pt x="3118104" y="1655064"/>
                  </a:lnTo>
                  <a:lnTo>
                    <a:pt x="3130296" y="1629155"/>
                  </a:lnTo>
                  <a:lnTo>
                    <a:pt x="3128772" y="1633728"/>
                  </a:lnTo>
                  <a:lnTo>
                    <a:pt x="3206773" y="1633728"/>
                  </a:lnTo>
                  <a:lnTo>
                    <a:pt x="3197906" y="1658112"/>
                  </a:lnTo>
                  <a:close/>
                </a:path>
                <a:path w="3226434" h="1882139">
                  <a:moveTo>
                    <a:pt x="3117747" y="1655647"/>
                  </a:moveTo>
                  <a:lnTo>
                    <a:pt x="3118023" y="1655064"/>
                  </a:lnTo>
                  <a:lnTo>
                    <a:pt x="3117747" y="1655647"/>
                  </a:lnTo>
                  <a:close/>
                </a:path>
                <a:path w="3226434" h="1882139">
                  <a:moveTo>
                    <a:pt x="3116580" y="1658112"/>
                  </a:moveTo>
                  <a:lnTo>
                    <a:pt x="3117747" y="1655647"/>
                  </a:lnTo>
                  <a:lnTo>
                    <a:pt x="3118104" y="1655064"/>
                  </a:lnTo>
                  <a:lnTo>
                    <a:pt x="3116580" y="1658112"/>
                  </a:lnTo>
                  <a:close/>
                </a:path>
                <a:path w="3226434" h="1882139">
                  <a:moveTo>
                    <a:pt x="3101340" y="1682496"/>
                  </a:moveTo>
                  <a:lnTo>
                    <a:pt x="3117747" y="1655647"/>
                  </a:lnTo>
                  <a:lnTo>
                    <a:pt x="3116580" y="1658112"/>
                  </a:lnTo>
                  <a:lnTo>
                    <a:pt x="3197906" y="1658112"/>
                  </a:lnTo>
                  <a:lnTo>
                    <a:pt x="3197352" y="1659636"/>
                  </a:lnTo>
                  <a:lnTo>
                    <a:pt x="3187917" y="1679448"/>
                  </a:lnTo>
                  <a:lnTo>
                    <a:pt x="3104388" y="1679448"/>
                  </a:lnTo>
                  <a:lnTo>
                    <a:pt x="3101340" y="1682496"/>
                  </a:lnTo>
                  <a:close/>
                </a:path>
                <a:path w="3226434" h="1882139">
                  <a:moveTo>
                    <a:pt x="3084576" y="1703832"/>
                  </a:moveTo>
                  <a:lnTo>
                    <a:pt x="3104388" y="1679448"/>
                  </a:lnTo>
                  <a:lnTo>
                    <a:pt x="3187917" y="1679448"/>
                  </a:lnTo>
                  <a:lnTo>
                    <a:pt x="3182112" y="1691640"/>
                  </a:lnTo>
                  <a:lnTo>
                    <a:pt x="3176625" y="1700784"/>
                  </a:lnTo>
                  <a:lnTo>
                    <a:pt x="3087623" y="1700784"/>
                  </a:lnTo>
                  <a:lnTo>
                    <a:pt x="3084576" y="1703832"/>
                  </a:lnTo>
                  <a:close/>
                </a:path>
                <a:path w="3226434" h="1882139">
                  <a:moveTo>
                    <a:pt x="3067709" y="1723542"/>
                  </a:moveTo>
                  <a:lnTo>
                    <a:pt x="3087623" y="1700784"/>
                  </a:lnTo>
                  <a:lnTo>
                    <a:pt x="3176625" y="1700784"/>
                  </a:lnTo>
                  <a:lnTo>
                    <a:pt x="3163823" y="1722120"/>
                  </a:lnTo>
                  <a:lnTo>
                    <a:pt x="3069336" y="1722120"/>
                  </a:lnTo>
                  <a:lnTo>
                    <a:pt x="3067709" y="1723542"/>
                  </a:lnTo>
                  <a:close/>
                </a:path>
                <a:path w="3226434" h="1882139">
                  <a:moveTo>
                    <a:pt x="3066288" y="1725168"/>
                  </a:moveTo>
                  <a:lnTo>
                    <a:pt x="3067709" y="1723542"/>
                  </a:lnTo>
                  <a:lnTo>
                    <a:pt x="3069336" y="1722120"/>
                  </a:lnTo>
                  <a:lnTo>
                    <a:pt x="3066288" y="1725168"/>
                  </a:lnTo>
                  <a:close/>
                </a:path>
                <a:path w="3226434" h="1882139">
                  <a:moveTo>
                    <a:pt x="3161453" y="1725168"/>
                  </a:moveTo>
                  <a:lnTo>
                    <a:pt x="3066288" y="1725168"/>
                  </a:lnTo>
                  <a:lnTo>
                    <a:pt x="3069336" y="1722120"/>
                  </a:lnTo>
                  <a:lnTo>
                    <a:pt x="3163823" y="1722120"/>
                  </a:lnTo>
                  <a:lnTo>
                    <a:pt x="3161453" y="1725168"/>
                  </a:lnTo>
                  <a:close/>
                </a:path>
                <a:path w="3226434" h="1882139">
                  <a:moveTo>
                    <a:pt x="3147229" y="1743455"/>
                  </a:moveTo>
                  <a:lnTo>
                    <a:pt x="3044952" y="1743455"/>
                  </a:lnTo>
                  <a:lnTo>
                    <a:pt x="3067709" y="1723542"/>
                  </a:lnTo>
                  <a:lnTo>
                    <a:pt x="3066288" y="1725168"/>
                  </a:lnTo>
                  <a:lnTo>
                    <a:pt x="3161453" y="1725168"/>
                  </a:lnTo>
                  <a:lnTo>
                    <a:pt x="3147229" y="1743455"/>
                  </a:lnTo>
                  <a:close/>
                </a:path>
                <a:path w="3226434" h="1882139">
                  <a:moveTo>
                    <a:pt x="3133075" y="1760220"/>
                  </a:moveTo>
                  <a:lnTo>
                    <a:pt x="3023615" y="1760220"/>
                  </a:lnTo>
                  <a:lnTo>
                    <a:pt x="3047999" y="1740408"/>
                  </a:lnTo>
                  <a:lnTo>
                    <a:pt x="3044952" y="1743455"/>
                  </a:lnTo>
                  <a:lnTo>
                    <a:pt x="3147229" y="1743455"/>
                  </a:lnTo>
                  <a:lnTo>
                    <a:pt x="3142488" y="1749551"/>
                  </a:lnTo>
                  <a:lnTo>
                    <a:pt x="3133075" y="1760220"/>
                  </a:lnTo>
                  <a:close/>
                </a:path>
                <a:path w="3226434" h="1882139">
                  <a:moveTo>
                    <a:pt x="2999815" y="1773579"/>
                  </a:moveTo>
                  <a:lnTo>
                    <a:pt x="3026664" y="1757172"/>
                  </a:lnTo>
                  <a:lnTo>
                    <a:pt x="3023615" y="1760220"/>
                  </a:lnTo>
                  <a:lnTo>
                    <a:pt x="3133075" y="1760220"/>
                  </a:lnTo>
                  <a:lnTo>
                    <a:pt x="3122317" y="1772412"/>
                  </a:lnTo>
                  <a:lnTo>
                    <a:pt x="3002280" y="1772412"/>
                  </a:lnTo>
                  <a:lnTo>
                    <a:pt x="2999815" y="1773579"/>
                  </a:lnTo>
                  <a:close/>
                </a:path>
                <a:path w="3226434" h="1882139">
                  <a:moveTo>
                    <a:pt x="2999231" y="1773936"/>
                  </a:moveTo>
                  <a:lnTo>
                    <a:pt x="2999815" y="1773579"/>
                  </a:lnTo>
                  <a:lnTo>
                    <a:pt x="3002280" y="1772412"/>
                  </a:lnTo>
                  <a:lnTo>
                    <a:pt x="2999231" y="1773936"/>
                  </a:lnTo>
                  <a:close/>
                </a:path>
                <a:path w="3226434" h="1882139">
                  <a:moveTo>
                    <a:pt x="3120972" y="1773936"/>
                  </a:moveTo>
                  <a:lnTo>
                    <a:pt x="2999231" y="1773936"/>
                  </a:lnTo>
                  <a:lnTo>
                    <a:pt x="3002280" y="1772412"/>
                  </a:lnTo>
                  <a:lnTo>
                    <a:pt x="3122317" y="1772412"/>
                  </a:lnTo>
                  <a:lnTo>
                    <a:pt x="3120972" y="1773936"/>
                  </a:lnTo>
                  <a:close/>
                </a:path>
                <a:path w="3226434" h="1882139">
                  <a:moveTo>
                    <a:pt x="2973323" y="1786128"/>
                  </a:moveTo>
                  <a:lnTo>
                    <a:pt x="2999815" y="1773579"/>
                  </a:lnTo>
                  <a:lnTo>
                    <a:pt x="2999231" y="1773936"/>
                  </a:lnTo>
                  <a:lnTo>
                    <a:pt x="3120972" y="1773936"/>
                  </a:lnTo>
                  <a:lnTo>
                    <a:pt x="3119628" y="1775459"/>
                  </a:lnTo>
                  <a:lnTo>
                    <a:pt x="3109264" y="1784604"/>
                  </a:lnTo>
                  <a:lnTo>
                    <a:pt x="2977896" y="1784604"/>
                  </a:lnTo>
                  <a:lnTo>
                    <a:pt x="2973323" y="1786128"/>
                  </a:lnTo>
                  <a:close/>
                </a:path>
                <a:path w="3226434" h="1882139">
                  <a:moveTo>
                    <a:pt x="3087841" y="1802892"/>
                  </a:moveTo>
                  <a:lnTo>
                    <a:pt x="2919984" y="1802892"/>
                  </a:lnTo>
                  <a:lnTo>
                    <a:pt x="2950464" y="1795272"/>
                  </a:lnTo>
                  <a:lnTo>
                    <a:pt x="2947415" y="1795272"/>
                  </a:lnTo>
                  <a:lnTo>
                    <a:pt x="2977896" y="1784604"/>
                  </a:lnTo>
                  <a:lnTo>
                    <a:pt x="3109264" y="1784604"/>
                  </a:lnTo>
                  <a:lnTo>
                    <a:pt x="3093720" y="1798320"/>
                  </a:lnTo>
                  <a:lnTo>
                    <a:pt x="3087841" y="1802892"/>
                  </a:lnTo>
                  <a:close/>
                </a:path>
                <a:path w="3226434" h="1882139">
                  <a:moveTo>
                    <a:pt x="3081963" y="1807464"/>
                  </a:moveTo>
                  <a:lnTo>
                    <a:pt x="2891028" y="1807464"/>
                  </a:lnTo>
                  <a:lnTo>
                    <a:pt x="2923031" y="1801368"/>
                  </a:lnTo>
                  <a:lnTo>
                    <a:pt x="2919984" y="1802892"/>
                  </a:lnTo>
                  <a:lnTo>
                    <a:pt x="3087841" y="1802892"/>
                  </a:lnTo>
                  <a:lnTo>
                    <a:pt x="3081963" y="1807464"/>
                  </a:lnTo>
                  <a:close/>
                </a:path>
                <a:path w="3226434" h="1882139">
                  <a:moveTo>
                    <a:pt x="3080004" y="1808988"/>
                  </a:moveTo>
                  <a:lnTo>
                    <a:pt x="2862072" y="1808988"/>
                  </a:lnTo>
                  <a:lnTo>
                    <a:pt x="2894076" y="1805940"/>
                  </a:lnTo>
                  <a:lnTo>
                    <a:pt x="2891028" y="1807464"/>
                  </a:lnTo>
                  <a:lnTo>
                    <a:pt x="3081963" y="1807464"/>
                  </a:lnTo>
                  <a:lnTo>
                    <a:pt x="3080004" y="1808988"/>
                  </a:lnTo>
                  <a:close/>
                </a:path>
                <a:path w="3226434" h="1882139">
                  <a:moveTo>
                    <a:pt x="73151" y="1845564"/>
                  </a:moveTo>
                  <a:lnTo>
                    <a:pt x="36575" y="1807464"/>
                  </a:lnTo>
                  <a:lnTo>
                    <a:pt x="73151" y="1807464"/>
                  </a:lnTo>
                  <a:lnTo>
                    <a:pt x="73151" y="1845564"/>
                  </a:lnTo>
                  <a:close/>
                </a:path>
                <a:path w="3226434" h="1882139">
                  <a:moveTo>
                    <a:pt x="3019806" y="1845564"/>
                  </a:moveTo>
                  <a:lnTo>
                    <a:pt x="73151" y="1845564"/>
                  </a:lnTo>
                  <a:lnTo>
                    <a:pt x="73151" y="1807464"/>
                  </a:lnTo>
                  <a:lnTo>
                    <a:pt x="2863596" y="1807464"/>
                  </a:lnTo>
                  <a:lnTo>
                    <a:pt x="2862072" y="1808988"/>
                  </a:lnTo>
                  <a:lnTo>
                    <a:pt x="3080004" y="1808988"/>
                  </a:lnTo>
                  <a:lnTo>
                    <a:pt x="3066288" y="1819655"/>
                  </a:lnTo>
                  <a:lnTo>
                    <a:pt x="3035807" y="1837944"/>
                  </a:lnTo>
                  <a:lnTo>
                    <a:pt x="3019806" y="18455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/>
          <p:nvPr/>
        </p:nvSpPr>
        <p:spPr>
          <a:xfrm>
            <a:off x="495300" y="4698491"/>
            <a:ext cx="4948555" cy="1666239"/>
          </a:xfrm>
          <a:custGeom>
            <a:avLst/>
            <a:gdLst/>
            <a:ahLst/>
            <a:cxnLst/>
            <a:rect l="l" t="t" r="r" b="b"/>
            <a:pathLst>
              <a:path w="4948555" h="1666239">
                <a:moveTo>
                  <a:pt x="4948428" y="1665732"/>
                </a:moveTo>
                <a:lnTo>
                  <a:pt x="304800" y="1665732"/>
                </a:lnTo>
                <a:lnTo>
                  <a:pt x="272795" y="1662684"/>
                </a:lnTo>
                <a:lnTo>
                  <a:pt x="210312" y="1647444"/>
                </a:lnTo>
                <a:lnTo>
                  <a:pt x="181356" y="1633728"/>
                </a:lnTo>
                <a:lnTo>
                  <a:pt x="167640" y="1627632"/>
                </a:lnTo>
                <a:lnTo>
                  <a:pt x="117348" y="1592580"/>
                </a:lnTo>
                <a:lnTo>
                  <a:pt x="73152" y="1549908"/>
                </a:lnTo>
                <a:lnTo>
                  <a:pt x="47244" y="1511808"/>
                </a:lnTo>
                <a:lnTo>
                  <a:pt x="38100" y="1498092"/>
                </a:lnTo>
                <a:lnTo>
                  <a:pt x="19812" y="1455420"/>
                </a:lnTo>
                <a:lnTo>
                  <a:pt x="6096" y="1409700"/>
                </a:lnTo>
                <a:lnTo>
                  <a:pt x="1524" y="1377696"/>
                </a:lnTo>
                <a:lnTo>
                  <a:pt x="0" y="1362455"/>
                </a:lnTo>
                <a:lnTo>
                  <a:pt x="0" y="0"/>
                </a:lnTo>
                <a:lnTo>
                  <a:pt x="4643628" y="0"/>
                </a:lnTo>
                <a:lnTo>
                  <a:pt x="4660392" y="1524"/>
                </a:lnTo>
                <a:lnTo>
                  <a:pt x="4675632" y="4572"/>
                </a:lnTo>
                <a:lnTo>
                  <a:pt x="4692396" y="6096"/>
                </a:ln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lnTo>
                  <a:pt x="10668" y="1360932"/>
                </a:lnTo>
                <a:lnTo>
                  <a:pt x="12192" y="1377696"/>
                </a:lnTo>
                <a:lnTo>
                  <a:pt x="12330" y="1377696"/>
                </a:lnTo>
                <a:lnTo>
                  <a:pt x="13716" y="1392936"/>
                </a:lnTo>
                <a:lnTo>
                  <a:pt x="19812" y="1423416"/>
                </a:lnTo>
                <a:lnTo>
                  <a:pt x="24384" y="1437132"/>
                </a:lnTo>
                <a:lnTo>
                  <a:pt x="28956" y="1452372"/>
                </a:lnTo>
                <a:lnTo>
                  <a:pt x="41148" y="1479804"/>
                </a:lnTo>
                <a:lnTo>
                  <a:pt x="48768" y="1493520"/>
                </a:lnTo>
                <a:lnTo>
                  <a:pt x="47244" y="1493520"/>
                </a:lnTo>
                <a:lnTo>
                  <a:pt x="54864" y="1505712"/>
                </a:lnTo>
                <a:lnTo>
                  <a:pt x="64008" y="1519428"/>
                </a:lnTo>
                <a:lnTo>
                  <a:pt x="71628" y="1531620"/>
                </a:lnTo>
                <a:lnTo>
                  <a:pt x="82296" y="1542288"/>
                </a:lnTo>
                <a:lnTo>
                  <a:pt x="80772" y="1542288"/>
                </a:lnTo>
                <a:lnTo>
                  <a:pt x="102108" y="1565148"/>
                </a:lnTo>
                <a:lnTo>
                  <a:pt x="123444" y="1584959"/>
                </a:lnTo>
                <a:lnTo>
                  <a:pt x="147828" y="1603248"/>
                </a:lnTo>
                <a:lnTo>
                  <a:pt x="160019" y="1610868"/>
                </a:lnTo>
                <a:lnTo>
                  <a:pt x="173736" y="1618488"/>
                </a:lnTo>
                <a:lnTo>
                  <a:pt x="172212" y="1618488"/>
                </a:lnTo>
                <a:lnTo>
                  <a:pt x="214883" y="1636776"/>
                </a:lnTo>
                <a:lnTo>
                  <a:pt x="259080" y="1648968"/>
                </a:lnTo>
                <a:lnTo>
                  <a:pt x="257556" y="1648968"/>
                </a:lnTo>
                <a:lnTo>
                  <a:pt x="274319" y="1652016"/>
                </a:lnTo>
                <a:lnTo>
                  <a:pt x="304800" y="1655064"/>
                </a:lnTo>
                <a:lnTo>
                  <a:pt x="4937760" y="1655064"/>
                </a:lnTo>
                <a:lnTo>
                  <a:pt x="4937760" y="1661159"/>
                </a:lnTo>
                <a:lnTo>
                  <a:pt x="4948428" y="1661159"/>
                </a:lnTo>
                <a:lnTo>
                  <a:pt x="4948428" y="1665732"/>
                </a:lnTo>
                <a:close/>
              </a:path>
              <a:path w="4948555" h="1666239">
                <a:moveTo>
                  <a:pt x="10668" y="10668"/>
                </a:move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close/>
              </a:path>
              <a:path w="4948555" h="1666239">
                <a:moveTo>
                  <a:pt x="4812792" y="73152"/>
                </a:moveTo>
                <a:lnTo>
                  <a:pt x="4800600" y="64008"/>
                </a:lnTo>
                <a:lnTo>
                  <a:pt x="4788408" y="56388"/>
                </a:lnTo>
                <a:lnTo>
                  <a:pt x="4774692" y="48768"/>
                </a:lnTo>
                <a:lnTo>
                  <a:pt x="4776216" y="48768"/>
                </a:lnTo>
                <a:lnTo>
                  <a:pt x="4733544" y="28956"/>
                </a:lnTo>
                <a:lnTo>
                  <a:pt x="4674108" y="13716"/>
                </a:lnTo>
                <a:lnTo>
                  <a:pt x="4643628" y="10668"/>
                </a:lnTo>
                <a:lnTo>
                  <a:pt x="10668" y="10668"/>
                </a:lnTo>
                <a:lnTo>
                  <a:pt x="10668" y="6096"/>
                </a:lnTo>
                <a:lnTo>
                  <a:pt x="4692396" y="6096"/>
                </a:lnTo>
                <a:lnTo>
                  <a:pt x="4738116" y="19812"/>
                </a:lnTo>
                <a:lnTo>
                  <a:pt x="4751832" y="25908"/>
                </a:lnTo>
                <a:lnTo>
                  <a:pt x="4767072" y="32004"/>
                </a:lnTo>
                <a:lnTo>
                  <a:pt x="4780788" y="39624"/>
                </a:lnTo>
                <a:lnTo>
                  <a:pt x="4792980" y="47244"/>
                </a:lnTo>
                <a:lnTo>
                  <a:pt x="4806696" y="54864"/>
                </a:lnTo>
                <a:lnTo>
                  <a:pt x="4829048" y="71628"/>
                </a:lnTo>
                <a:lnTo>
                  <a:pt x="4812792" y="71628"/>
                </a:lnTo>
                <a:lnTo>
                  <a:pt x="4812792" y="73152"/>
                </a:lnTo>
                <a:close/>
              </a:path>
              <a:path w="4948555" h="1666239">
                <a:moveTo>
                  <a:pt x="4824984" y="82296"/>
                </a:moveTo>
                <a:lnTo>
                  <a:pt x="4812792" y="71628"/>
                </a:lnTo>
                <a:lnTo>
                  <a:pt x="4829048" y="71628"/>
                </a:lnTo>
                <a:lnTo>
                  <a:pt x="4831080" y="73152"/>
                </a:lnTo>
                <a:lnTo>
                  <a:pt x="4839244" y="80772"/>
                </a:lnTo>
                <a:lnTo>
                  <a:pt x="4824984" y="80772"/>
                </a:lnTo>
                <a:lnTo>
                  <a:pt x="4824984" y="82296"/>
                </a:lnTo>
                <a:close/>
              </a:path>
              <a:path w="4948555" h="1666239">
                <a:moveTo>
                  <a:pt x="4907280" y="187452"/>
                </a:moveTo>
                <a:lnTo>
                  <a:pt x="4892039" y="160019"/>
                </a:lnTo>
                <a:lnTo>
                  <a:pt x="4893564" y="160019"/>
                </a:lnTo>
                <a:lnTo>
                  <a:pt x="4884420" y="147828"/>
                </a:lnTo>
                <a:lnTo>
                  <a:pt x="4876800" y="135636"/>
                </a:lnTo>
                <a:lnTo>
                  <a:pt x="4866132" y="123444"/>
                </a:lnTo>
                <a:lnTo>
                  <a:pt x="4867656" y="123444"/>
                </a:lnTo>
                <a:lnTo>
                  <a:pt x="4824984" y="80772"/>
                </a:lnTo>
                <a:lnTo>
                  <a:pt x="4839244" y="80772"/>
                </a:lnTo>
                <a:lnTo>
                  <a:pt x="4853940" y="94488"/>
                </a:lnTo>
                <a:lnTo>
                  <a:pt x="4875276" y="117348"/>
                </a:lnTo>
                <a:lnTo>
                  <a:pt x="4893564" y="141732"/>
                </a:lnTo>
                <a:lnTo>
                  <a:pt x="4901184" y="155448"/>
                </a:lnTo>
                <a:lnTo>
                  <a:pt x="4908804" y="167640"/>
                </a:lnTo>
                <a:lnTo>
                  <a:pt x="4916423" y="181356"/>
                </a:lnTo>
                <a:lnTo>
                  <a:pt x="4918252" y="185928"/>
                </a:lnTo>
                <a:lnTo>
                  <a:pt x="4907280" y="185928"/>
                </a:lnTo>
                <a:lnTo>
                  <a:pt x="4907280" y="187452"/>
                </a:lnTo>
                <a:close/>
              </a:path>
              <a:path w="4948555" h="1666239">
                <a:moveTo>
                  <a:pt x="4913376" y="201168"/>
                </a:moveTo>
                <a:lnTo>
                  <a:pt x="4907280" y="185928"/>
                </a:lnTo>
                <a:lnTo>
                  <a:pt x="4918252" y="185928"/>
                </a:lnTo>
                <a:lnTo>
                  <a:pt x="4922520" y="196595"/>
                </a:lnTo>
                <a:lnTo>
                  <a:pt x="4923874" y="199643"/>
                </a:lnTo>
                <a:lnTo>
                  <a:pt x="4913376" y="199643"/>
                </a:lnTo>
                <a:lnTo>
                  <a:pt x="4913376" y="201168"/>
                </a:lnTo>
                <a:close/>
              </a:path>
              <a:path w="4948555" h="1666239">
                <a:moveTo>
                  <a:pt x="4937760" y="1661159"/>
                </a:moveTo>
                <a:lnTo>
                  <a:pt x="4937760" y="304800"/>
                </a:lnTo>
                <a:lnTo>
                  <a:pt x="4934712" y="274319"/>
                </a:lnTo>
                <a:lnTo>
                  <a:pt x="4928616" y="243840"/>
                </a:lnTo>
                <a:lnTo>
                  <a:pt x="4924044" y="228600"/>
                </a:lnTo>
                <a:lnTo>
                  <a:pt x="4919471" y="214883"/>
                </a:lnTo>
                <a:lnTo>
                  <a:pt x="4913376" y="199643"/>
                </a:lnTo>
                <a:lnTo>
                  <a:pt x="4923874" y="199643"/>
                </a:lnTo>
                <a:lnTo>
                  <a:pt x="4928616" y="210312"/>
                </a:lnTo>
                <a:lnTo>
                  <a:pt x="4942332" y="256031"/>
                </a:lnTo>
                <a:lnTo>
                  <a:pt x="4943855" y="272795"/>
                </a:lnTo>
                <a:lnTo>
                  <a:pt x="4946904" y="288036"/>
                </a:lnTo>
                <a:lnTo>
                  <a:pt x="4948428" y="304800"/>
                </a:lnTo>
                <a:lnTo>
                  <a:pt x="4948428" y="1655064"/>
                </a:lnTo>
                <a:lnTo>
                  <a:pt x="4942332" y="1655064"/>
                </a:lnTo>
                <a:lnTo>
                  <a:pt x="4937760" y="1661159"/>
                </a:lnTo>
                <a:close/>
              </a:path>
              <a:path w="4948555" h="1666239">
                <a:moveTo>
                  <a:pt x="12330" y="1377696"/>
                </a:moveTo>
                <a:lnTo>
                  <a:pt x="12192" y="1377696"/>
                </a:lnTo>
                <a:lnTo>
                  <a:pt x="12192" y="1376172"/>
                </a:lnTo>
                <a:lnTo>
                  <a:pt x="12330" y="1377696"/>
                </a:lnTo>
                <a:close/>
              </a:path>
              <a:path w="4948555" h="1666239">
                <a:moveTo>
                  <a:pt x="4948428" y="1661159"/>
                </a:moveTo>
                <a:lnTo>
                  <a:pt x="4937760" y="1661159"/>
                </a:lnTo>
                <a:lnTo>
                  <a:pt x="4942332" y="1655064"/>
                </a:lnTo>
                <a:lnTo>
                  <a:pt x="4948428" y="1655064"/>
                </a:lnTo>
                <a:lnTo>
                  <a:pt x="4948428" y="1661159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563400" y="2609593"/>
            <a:ext cx="5089525" cy="2548255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201295" indent="-196850">
              <a:lnSpc>
                <a:spcPct val="100000"/>
              </a:lnSpc>
              <a:spcBef>
                <a:spcPts val="925"/>
              </a:spcBef>
              <a:buSzPct val="87878"/>
              <a:buFont typeface="MingLiU_HKSCS-ExtB"/>
              <a:buChar char="⏵"/>
              <a:tabLst>
                <a:tab pos="201295" algn="l"/>
              </a:tabLst>
            </a:pPr>
            <a:r>
              <a:rPr dirty="0" sz="1650">
                <a:latin typeface="Microsoft Sans Serif"/>
                <a:cs typeface="Microsoft Sans Serif"/>
              </a:rPr>
              <a:t>Sự</a:t>
            </a:r>
            <a:r>
              <a:rPr dirty="0" sz="1650" spc="10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kiện</a:t>
            </a:r>
            <a:r>
              <a:rPr dirty="0" sz="1650" spc="10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Kết</a:t>
            </a:r>
            <a:r>
              <a:rPr dirty="0" sz="1650" spc="-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nối</a:t>
            </a:r>
            <a:r>
              <a:rPr dirty="0" sz="1650" spc="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Khởi</a:t>
            </a:r>
            <a:r>
              <a:rPr dirty="0" sz="1650" spc="-10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nghiệp</a:t>
            </a:r>
            <a:r>
              <a:rPr dirty="0" sz="1650" spc="10">
                <a:latin typeface="Microsoft Sans Serif"/>
                <a:cs typeface="Microsoft Sans Serif"/>
              </a:rPr>
              <a:t> </a:t>
            </a:r>
            <a:r>
              <a:rPr dirty="0" sz="1300" spc="-30" i="1">
                <a:latin typeface="Arial"/>
                <a:cs typeface="Arial"/>
              </a:rPr>
              <a:t>(Mekong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Startup,....)</a:t>
            </a:r>
            <a:endParaRPr sz="1300">
              <a:latin typeface="Arial"/>
              <a:cs typeface="Arial"/>
            </a:endParaRPr>
          </a:p>
          <a:p>
            <a:pPr marL="201295" indent="-196850">
              <a:lnSpc>
                <a:spcPct val="100000"/>
              </a:lnSpc>
              <a:spcBef>
                <a:spcPts val="825"/>
              </a:spcBef>
              <a:buSzPct val="87878"/>
              <a:buFont typeface="MingLiU_HKSCS-ExtB"/>
              <a:buChar char="⏵"/>
              <a:tabLst>
                <a:tab pos="201295" algn="l"/>
              </a:tabLst>
            </a:pPr>
            <a:r>
              <a:rPr dirty="0" sz="1650">
                <a:latin typeface="Microsoft Sans Serif"/>
                <a:cs typeface="Microsoft Sans Serif"/>
              </a:rPr>
              <a:t>Cuộc </a:t>
            </a:r>
            <a:r>
              <a:rPr dirty="0" sz="1650" spc="60">
                <a:latin typeface="Microsoft Sans Serif"/>
                <a:cs typeface="Microsoft Sans Serif"/>
              </a:rPr>
              <a:t>thi</a:t>
            </a:r>
            <a:r>
              <a:rPr dirty="0" sz="1650" spc="-1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Khởi</a:t>
            </a:r>
            <a:r>
              <a:rPr dirty="0" sz="1650" spc="-1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nghiệp</a:t>
            </a:r>
            <a:r>
              <a:rPr dirty="0" sz="1650" spc="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và</a:t>
            </a:r>
            <a:r>
              <a:rPr dirty="0" sz="1650" spc="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Đổi mới</a:t>
            </a:r>
            <a:r>
              <a:rPr dirty="0" sz="1650" spc="-1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sáng</a:t>
            </a:r>
            <a:r>
              <a:rPr dirty="0" sz="1650" spc="-10">
                <a:latin typeface="Microsoft Sans Serif"/>
                <a:cs typeface="Microsoft Sans Serif"/>
              </a:rPr>
              <a:t> </a:t>
            </a:r>
            <a:r>
              <a:rPr dirty="0" sz="1650" spc="-25">
                <a:latin typeface="Microsoft Sans Serif"/>
                <a:cs typeface="Microsoft Sans Serif"/>
              </a:rPr>
              <a:t>tạo</a:t>
            </a:r>
            <a:endParaRPr sz="1650">
              <a:latin typeface="Microsoft Sans Serif"/>
              <a:cs typeface="Microsoft Sans Serif"/>
            </a:endParaRPr>
          </a:p>
          <a:p>
            <a:pPr lvl="1" marL="57721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577215" algn="l"/>
              </a:tabLst>
            </a:pPr>
            <a:r>
              <a:rPr dirty="0" sz="1450">
                <a:latin typeface="Microsoft Sans Serif"/>
                <a:cs typeface="Microsoft Sans Serif"/>
              </a:rPr>
              <a:t>Học</a:t>
            </a:r>
            <a:r>
              <a:rPr dirty="0" sz="1450" spc="10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sinh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phổ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thông</a:t>
            </a:r>
            <a:endParaRPr sz="1450">
              <a:latin typeface="Microsoft Sans Serif"/>
              <a:cs typeface="Microsoft Sans Serif"/>
            </a:endParaRPr>
          </a:p>
          <a:p>
            <a:pPr lvl="1" marL="57721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577215" algn="l"/>
              </a:tabLst>
            </a:pPr>
            <a:r>
              <a:rPr dirty="0" sz="1450">
                <a:latin typeface="Microsoft Sans Serif"/>
                <a:cs typeface="Microsoft Sans Serif"/>
              </a:rPr>
              <a:t>Sinh</a:t>
            </a:r>
            <a:r>
              <a:rPr dirty="0" sz="1450" spc="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viên</a:t>
            </a:r>
            <a:r>
              <a:rPr dirty="0" sz="1450" spc="15">
                <a:latin typeface="Microsoft Sans Serif"/>
                <a:cs typeface="Microsoft Sans Serif"/>
              </a:rPr>
              <a:t> </a:t>
            </a:r>
            <a:r>
              <a:rPr dirty="0" sz="1450" spc="600">
                <a:latin typeface="Microsoft Sans Serif"/>
                <a:cs typeface="Microsoft Sans Serif"/>
              </a:rPr>
              <a:t>–</a:t>
            </a:r>
            <a:r>
              <a:rPr dirty="0" sz="1450" spc="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Thanh</a:t>
            </a:r>
            <a:r>
              <a:rPr dirty="0" sz="1450" spc="3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niên</a:t>
            </a:r>
            <a:endParaRPr sz="1450">
              <a:latin typeface="Microsoft Sans Serif"/>
              <a:cs typeface="Microsoft Sans Serif"/>
            </a:endParaRPr>
          </a:p>
          <a:p>
            <a:pPr lvl="1" marL="577215" indent="-196850">
              <a:lnSpc>
                <a:spcPct val="100000"/>
              </a:lnSpc>
              <a:spcBef>
                <a:spcPts val="455"/>
              </a:spcBef>
              <a:buFont typeface="MingLiU_HKSCS-ExtB"/>
              <a:buChar char="⏵"/>
              <a:tabLst>
                <a:tab pos="577215" algn="l"/>
              </a:tabLst>
            </a:pPr>
            <a:r>
              <a:rPr dirty="0" sz="1450" spc="60">
                <a:latin typeface="Microsoft Sans Serif"/>
                <a:cs typeface="Microsoft Sans Serif"/>
              </a:rPr>
              <a:t>Mở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rộng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phạm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vi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(trong</a:t>
            </a:r>
            <a:r>
              <a:rPr dirty="0" sz="1450" spc="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và</a:t>
            </a:r>
            <a:r>
              <a:rPr dirty="0" sz="1450" spc="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ngoài</a:t>
            </a:r>
            <a:r>
              <a:rPr dirty="0" sz="1450" spc="75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Tỉnh)</a:t>
            </a:r>
            <a:endParaRPr sz="1450">
              <a:latin typeface="Microsoft Sans Serif"/>
              <a:cs typeface="Microsoft Sans Serif"/>
            </a:endParaRPr>
          </a:p>
          <a:p>
            <a:pPr marL="201295" indent="-196850">
              <a:lnSpc>
                <a:spcPct val="100000"/>
              </a:lnSpc>
              <a:spcBef>
                <a:spcPts val="819"/>
              </a:spcBef>
              <a:buSzPct val="87878"/>
              <a:buFont typeface="MingLiU_HKSCS-ExtB"/>
              <a:buChar char="⏵"/>
              <a:tabLst>
                <a:tab pos="201295" algn="l"/>
              </a:tabLst>
            </a:pPr>
            <a:r>
              <a:rPr dirty="0" sz="1650">
                <a:latin typeface="Microsoft Sans Serif"/>
                <a:cs typeface="Microsoft Sans Serif"/>
              </a:rPr>
              <a:t>Truyền</a:t>
            </a:r>
            <a:r>
              <a:rPr dirty="0" sz="1650" spc="5">
                <a:latin typeface="Microsoft Sans Serif"/>
                <a:cs typeface="Microsoft Sans Serif"/>
              </a:rPr>
              <a:t> </a:t>
            </a:r>
            <a:r>
              <a:rPr dirty="0" sz="1650">
                <a:latin typeface="Microsoft Sans Serif"/>
                <a:cs typeface="Microsoft Sans Serif"/>
              </a:rPr>
              <a:t>thông:</a:t>
            </a:r>
            <a:r>
              <a:rPr dirty="0" sz="1650" spc="-20">
                <a:latin typeface="Microsoft Sans Serif"/>
                <a:cs typeface="Microsoft Sans Serif"/>
              </a:rPr>
              <a:t> </a:t>
            </a:r>
            <a:r>
              <a:rPr dirty="0" sz="1300" spc="-60" i="1">
                <a:latin typeface="Arial"/>
                <a:cs typeface="Arial"/>
              </a:rPr>
              <a:t>Chuyên</a:t>
            </a:r>
            <a:r>
              <a:rPr dirty="0" sz="130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mục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55" i="1">
                <a:latin typeface="Arial"/>
                <a:cs typeface="Arial"/>
              </a:rPr>
              <a:t>Khởi</a:t>
            </a:r>
            <a:r>
              <a:rPr dirty="0" sz="1300" spc="-30" i="1">
                <a:latin typeface="Arial"/>
                <a:cs typeface="Arial"/>
              </a:rPr>
              <a:t> </a:t>
            </a:r>
            <a:r>
              <a:rPr dirty="0" sz="1300" spc="-25" i="1">
                <a:latin typeface="Arial"/>
                <a:cs typeface="Arial"/>
              </a:rPr>
              <a:t>nghiệp;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110" i="1">
                <a:latin typeface="Arial"/>
                <a:cs typeface="Arial"/>
              </a:rPr>
              <a:t>Cà</a:t>
            </a:r>
            <a:r>
              <a:rPr dirty="0" sz="1300" spc="-20" i="1">
                <a:latin typeface="Arial"/>
                <a:cs typeface="Arial"/>
              </a:rPr>
              <a:t> </a:t>
            </a:r>
            <a:r>
              <a:rPr dirty="0" sz="1300" spc="-45" i="1">
                <a:latin typeface="Arial"/>
                <a:cs typeface="Arial"/>
              </a:rPr>
              <a:t>phê</a:t>
            </a:r>
            <a:r>
              <a:rPr dirty="0" sz="1300" spc="-25" i="1">
                <a:latin typeface="Arial"/>
                <a:cs typeface="Arial"/>
              </a:rPr>
              <a:t> </a:t>
            </a:r>
            <a:r>
              <a:rPr dirty="0" sz="1300" spc="-55" i="1">
                <a:latin typeface="Arial"/>
                <a:cs typeface="Arial"/>
              </a:rPr>
              <a:t>Doanh</a:t>
            </a:r>
            <a:r>
              <a:rPr dirty="0" sz="1300" spc="-15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nghiệp,...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25"/>
              </a:spcBef>
            </a:pPr>
            <a:endParaRPr sz="130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</a:pPr>
            <a:r>
              <a:rPr dirty="0" sz="1950" spc="-235" i="1">
                <a:solidFill>
                  <a:srgbClr val="1F4D79"/>
                </a:solidFill>
                <a:latin typeface="Arial"/>
                <a:cs typeface="Arial"/>
              </a:rPr>
              <a:t>CUỘC</a:t>
            </a:r>
            <a:r>
              <a:rPr dirty="0" sz="19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80" i="1">
                <a:solidFill>
                  <a:srgbClr val="1F4D79"/>
                </a:solidFill>
                <a:latin typeface="Arial"/>
                <a:cs typeface="Arial"/>
              </a:rPr>
              <a:t>THI</a:t>
            </a:r>
            <a:r>
              <a:rPr dirty="0" sz="1950" spc="-7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210" b="1" i="1">
                <a:solidFill>
                  <a:srgbClr val="1F4D79"/>
                </a:solidFill>
                <a:latin typeface="Arial"/>
                <a:cs typeface="Arial"/>
              </a:rPr>
              <a:t>KHÔNG</a:t>
            </a:r>
            <a:r>
              <a:rPr dirty="0" sz="1950" spc="-40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120" b="1" i="1">
                <a:solidFill>
                  <a:srgbClr val="1F4D79"/>
                </a:solidFill>
                <a:latin typeface="Arial"/>
                <a:cs typeface="Arial"/>
              </a:rPr>
              <a:t>CHỈ</a:t>
            </a:r>
            <a:r>
              <a:rPr dirty="0" sz="1950" spc="-50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215" b="1" i="1">
                <a:solidFill>
                  <a:srgbClr val="1F4D79"/>
                </a:solidFill>
                <a:latin typeface="Arial"/>
                <a:cs typeface="Arial"/>
              </a:rPr>
              <a:t>LÀ</a:t>
            </a:r>
            <a:r>
              <a:rPr dirty="0" sz="1950" spc="-55" b="1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235" i="1">
                <a:solidFill>
                  <a:srgbClr val="1F4D79"/>
                </a:solidFill>
                <a:latin typeface="Arial"/>
                <a:cs typeface="Arial"/>
              </a:rPr>
              <a:t>CUỘC</a:t>
            </a:r>
            <a:r>
              <a:rPr dirty="0" sz="195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950" spc="-25" i="1">
                <a:solidFill>
                  <a:srgbClr val="1F4D79"/>
                </a:solidFill>
                <a:latin typeface="Arial"/>
                <a:cs typeface="Arial"/>
              </a:rPr>
              <a:t>THI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7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  <p:sp>
        <p:nvSpPr>
          <p:cNvPr id="18" name="object 18" descr=""/>
          <p:cNvSpPr txBox="1"/>
          <p:nvPr/>
        </p:nvSpPr>
        <p:spPr>
          <a:xfrm>
            <a:off x="731039" y="5191797"/>
            <a:ext cx="2508885" cy="99631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Khẳng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định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mô</a:t>
            </a:r>
            <a:r>
              <a:rPr dirty="0" sz="1300" spc="-7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hình</a:t>
            </a:r>
            <a:r>
              <a:rPr dirty="0" sz="1300" spc="-6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kinh</a:t>
            </a:r>
            <a:r>
              <a:rPr dirty="0" sz="1300" spc="-3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doanh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5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Được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góp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ý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từ</a:t>
            </a:r>
            <a:r>
              <a:rPr dirty="0" sz="1300" spc="-3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1F4D79"/>
                </a:solidFill>
                <a:latin typeface="Arial"/>
                <a:cs typeface="Arial"/>
              </a:rPr>
              <a:t>chuyên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gia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6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Tiếp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cận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với</a:t>
            </a:r>
            <a:r>
              <a:rPr dirty="0" sz="1300" spc="-3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35" i="1">
                <a:solidFill>
                  <a:srgbClr val="1F4D79"/>
                </a:solidFill>
                <a:latin typeface="Arial"/>
                <a:cs typeface="Arial"/>
              </a:rPr>
              <a:t>nhà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đầu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tư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5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Được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truyền</a:t>
            </a:r>
            <a:r>
              <a:rPr dirty="0" sz="1300" spc="-3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thông,</a:t>
            </a:r>
            <a:r>
              <a:rPr dirty="0" sz="1300" spc="-6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quảng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bá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443733" y="5191797"/>
            <a:ext cx="1734820" cy="99631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Kết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nối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1F4D79"/>
                </a:solidFill>
                <a:latin typeface="Arial"/>
                <a:cs typeface="Arial"/>
              </a:rPr>
              <a:t>đối</a:t>
            </a:r>
            <a:r>
              <a:rPr dirty="0" sz="1300" spc="-5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tác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5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Tìm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kiếm</a:t>
            </a:r>
            <a:r>
              <a:rPr dirty="0" sz="1300" spc="-5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đồng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hành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6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Tiếp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cận</a:t>
            </a: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khách</a:t>
            </a:r>
            <a:r>
              <a:rPr dirty="0" sz="1300" spc="-40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1F4D79"/>
                </a:solidFill>
                <a:latin typeface="Arial"/>
                <a:cs typeface="Arial"/>
              </a:rPr>
              <a:t>hàng</a:t>
            </a:r>
            <a:endParaRPr sz="13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350"/>
              </a:spcBef>
              <a:buFont typeface="Wingdings"/>
              <a:buChar char=""/>
              <a:tabLst>
                <a:tab pos="248285" algn="l"/>
              </a:tabLst>
            </a:pPr>
            <a:r>
              <a:rPr dirty="0" sz="1300" spc="-45" i="1">
                <a:solidFill>
                  <a:srgbClr val="1F4D79"/>
                </a:solidFill>
                <a:latin typeface="Arial"/>
                <a:cs typeface="Arial"/>
              </a:rPr>
              <a:t>Tiền</a:t>
            </a:r>
            <a:r>
              <a:rPr dirty="0" sz="1300" spc="-25" i="1">
                <a:solidFill>
                  <a:srgbClr val="1F4D79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1F4D79"/>
                </a:solidFill>
                <a:latin typeface="Arial"/>
                <a:cs typeface="Arial"/>
              </a:rPr>
              <a:t>thưởng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918" rIns="0" bIns="0" rtlCol="0" vert="horz">
            <a:spAutoFit/>
          </a:bodyPr>
          <a:lstStyle/>
          <a:p>
            <a:pPr marL="12065">
              <a:lnSpc>
                <a:spcPct val="100000"/>
              </a:lnSpc>
              <a:spcBef>
                <a:spcPts val="90"/>
              </a:spcBef>
            </a:pPr>
            <a:r>
              <a:rPr dirty="0" sz="2650" spc="-100"/>
              <a:t>CHÍNH</a:t>
            </a:r>
            <a:r>
              <a:rPr dirty="0" sz="2650" spc="-155"/>
              <a:t> </a:t>
            </a:r>
            <a:r>
              <a:rPr dirty="0" sz="2650" spc="114"/>
              <a:t>SÁCH</a:t>
            </a:r>
            <a:r>
              <a:rPr dirty="0" sz="2650" spc="-155"/>
              <a:t> </a:t>
            </a:r>
            <a:r>
              <a:rPr dirty="0" sz="2650"/>
              <a:t>HỖ</a:t>
            </a:r>
            <a:r>
              <a:rPr dirty="0" sz="2650" spc="-140"/>
              <a:t> </a:t>
            </a:r>
            <a:r>
              <a:rPr dirty="0" sz="2650" spc="-25"/>
              <a:t>TRỢ</a:t>
            </a:r>
            <a:endParaRPr sz="2650"/>
          </a:p>
        </p:txBody>
      </p:sp>
      <p:grpSp>
        <p:nvGrpSpPr>
          <p:cNvPr id="6" name="object 6" descr=""/>
          <p:cNvGrpSpPr/>
          <p:nvPr/>
        </p:nvGrpSpPr>
        <p:grpSpPr>
          <a:xfrm>
            <a:off x="4828032" y="2938272"/>
            <a:ext cx="4700270" cy="3290570"/>
            <a:chOff x="4828032" y="2938272"/>
            <a:chExt cx="4700270" cy="3290570"/>
          </a:xfrm>
        </p:grpSpPr>
        <p:sp>
          <p:nvSpPr>
            <p:cNvPr id="7" name="object 7" descr=""/>
            <p:cNvSpPr/>
            <p:nvPr/>
          </p:nvSpPr>
          <p:spPr>
            <a:xfrm>
              <a:off x="4829556" y="2941319"/>
              <a:ext cx="4695825" cy="53340"/>
            </a:xfrm>
            <a:custGeom>
              <a:avLst/>
              <a:gdLst/>
              <a:ahLst/>
              <a:cxnLst/>
              <a:rect l="l" t="t" r="r" b="b"/>
              <a:pathLst>
                <a:path w="4695825" h="53339">
                  <a:moveTo>
                    <a:pt x="0" y="0"/>
                  </a:moveTo>
                  <a:lnTo>
                    <a:pt x="4695444" y="0"/>
                  </a:lnTo>
                  <a:lnTo>
                    <a:pt x="4695444" y="53340"/>
                  </a:lnTo>
                  <a:lnTo>
                    <a:pt x="0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4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829556" y="2994659"/>
              <a:ext cx="4695825" cy="50800"/>
            </a:xfrm>
            <a:custGeom>
              <a:avLst/>
              <a:gdLst/>
              <a:ahLst/>
              <a:cxnLst/>
              <a:rect l="l" t="t" r="r" b="b"/>
              <a:pathLst>
                <a:path w="4695825" h="50800">
                  <a:moveTo>
                    <a:pt x="4695444" y="0"/>
                  </a:moveTo>
                  <a:lnTo>
                    <a:pt x="4695444" y="50291"/>
                  </a:lnTo>
                  <a:lnTo>
                    <a:pt x="0" y="50291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5D4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829556" y="3044951"/>
              <a:ext cx="4695825" cy="205740"/>
            </a:xfrm>
            <a:custGeom>
              <a:avLst/>
              <a:gdLst/>
              <a:ahLst/>
              <a:cxnLst/>
              <a:rect l="l" t="t" r="r" b="b"/>
              <a:pathLst>
                <a:path w="4695825" h="205739">
                  <a:moveTo>
                    <a:pt x="4695444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155448"/>
                  </a:lnTo>
                  <a:lnTo>
                    <a:pt x="0" y="205740"/>
                  </a:lnTo>
                  <a:lnTo>
                    <a:pt x="4695444" y="205740"/>
                  </a:lnTo>
                  <a:lnTo>
                    <a:pt x="4695444" y="155448"/>
                  </a:lnTo>
                  <a:lnTo>
                    <a:pt x="4695444" y="51816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829556" y="3250692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3D3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829556" y="3302507"/>
              <a:ext cx="4695825" cy="154305"/>
            </a:xfrm>
            <a:custGeom>
              <a:avLst/>
              <a:gdLst/>
              <a:ahLst/>
              <a:cxnLst/>
              <a:rect l="l" t="t" r="r" b="b"/>
              <a:pathLst>
                <a:path w="4695825" h="154304">
                  <a:moveTo>
                    <a:pt x="4695444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0" y="153936"/>
                  </a:lnTo>
                  <a:lnTo>
                    <a:pt x="4695444" y="153936"/>
                  </a:lnTo>
                  <a:lnTo>
                    <a:pt x="4695444" y="102108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1D3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829556" y="3456432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1D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829556" y="3508260"/>
              <a:ext cx="4695825" cy="154305"/>
            </a:xfrm>
            <a:custGeom>
              <a:avLst/>
              <a:gdLst/>
              <a:ahLst/>
              <a:cxnLst/>
              <a:rect l="l" t="t" r="r" b="b"/>
              <a:pathLst>
                <a:path w="4695825" h="154304">
                  <a:moveTo>
                    <a:pt x="4695444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0" y="153924"/>
                  </a:lnTo>
                  <a:lnTo>
                    <a:pt x="4695444" y="153924"/>
                  </a:lnTo>
                  <a:lnTo>
                    <a:pt x="4695444" y="102108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B1D1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829556" y="3662172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FD1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829556" y="3713988"/>
              <a:ext cx="4695825" cy="102235"/>
            </a:xfrm>
            <a:custGeom>
              <a:avLst/>
              <a:gdLst/>
              <a:ahLst/>
              <a:cxnLst/>
              <a:rect l="l" t="t" r="r" b="b"/>
              <a:pathLst>
                <a:path w="4695825" h="102235">
                  <a:moveTo>
                    <a:pt x="4695444" y="0"/>
                  </a:moveTo>
                  <a:lnTo>
                    <a:pt x="4695444" y="102108"/>
                  </a:lnTo>
                  <a:lnTo>
                    <a:pt x="0" y="102108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FD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829556" y="3816108"/>
              <a:ext cx="4695825" cy="104139"/>
            </a:xfrm>
            <a:custGeom>
              <a:avLst/>
              <a:gdLst/>
              <a:ahLst/>
              <a:cxnLst/>
              <a:rect l="l" t="t" r="r" b="b"/>
              <a:pathLst>
                <a:path w="4695825" h="104139">
                  <a:moveTo>
                    <a:pt x="4695444" y="0"/>
                  </a:moveTo>
                  <a:lnTo>
                    <a:pt x="0" y="0"/>
                  </a:lnTo>
                  <a:lnTo>
                    <a:pt x="0" y="51803"/>
                  </a:lnTo>
                  <a:lnTo>
                    <a:pt x="0" y="103619"/>
                  </a:lnTo>
                  <a:lnTo>
                    <a:pt x="4695444" y="103619"/>
                  </a:lnTo>
                  <a:lnTo>
                    <a:pt x="4695444" y="51803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FD1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829556" y="3919727"/>
              <a:ext cx="4695825" cy="154305"/>
            </a:xfrm>
            <a:custGeom>
              <a:avLst/>
              <a:gdLst/>
              <a:ahLst/>
              <a:cxnLst/>
              <a:rect l="l" t="t" r="r" b="b"/>
              <a:pathLst>
                <a:path w="4695825" h="154304">
                  <a:moveTo>
                    <a:pt x="4695444" y="0"/>
                  </a:moveTo>
                  <a:lnTo>
                    <a:pt x="4695444" y="153924"/>
                  </a:lnTo>
                  <a:lnTo>
                    <a:pt x="0" y="153924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829556" y="4073651"/>
              <a:ext cx="4695825" cy="256540"/>
            </a:xfrm>
            <a:custGeom>
              <a:avLst/>
              <a:gdLst/>
              <a:ahLst/>
              <a:cxnLst/>
              <a:rect l="l" t="t" r="r" b="b"/>
              <a:pathLst>
                <a:path w="4695825" h="256539">
                  <a:moveTo>
                    <a:pt x="4695444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0" y="205752"/>
                  </a:lnTo>
                  <a:lnTo>
                    <a:pt x="0" y="256044"/>
                  </a:lnTo>
                  <a:lnTo>
                    <a:pt x="4695444" y="256044"/>
                  </a:lnTo>
                  <a:lnTo>
                    <a:pt x="4695444" y="205752"/>
                  </a:lnTo>
                  <a:lnTo>
                    <a:pt x="4695444" y="153924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829556" y="4329696"/>
              <a:ext cx="4695825" cy="154305"/>
            </a:xfrm>
            <a:custGeom>
              <a:avLst/>
              <a:gdLst/>
              <a:ahLst/>
              <a:cxnLst/>
              <a:rect l="l" t="t" r="r" b="b"/>
              <a:pathLst>
                <a:path w="4695825" h="154304">
                  <a:moveTo>
                    <a:pt x="4695444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0" y="153924"/>
                  </a:lnTo>
                  <a:lnTo>
                    <a:pt x="4695444" y="153924"/>
                  </a:lnTo>
                  <a:lnTo>
                    <a:pt x="4695444" y="103632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ACF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829556" y="4483608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ACD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829556" y="4535424"/>
              <a:ext cx="4695825" cy="104139"/>
            </a:xfrm>
            <a:custGeom>
              <a:avLst/>
              <a:gdLst/>
              <a:ahLst/>
              <a:cxnLst/>
              <a:rect l="l" t="t" r="r" b="b"/>
              <a:pathLst>
                <a:path w="4695825" h="104139">
                  <a:moveTo>
                    <a:pt x="4695444" y="0"/>
                  </a:moveTo>
                  <a:lnTo>
                    <a:pt x="4695444" y="103632"/>
                  </a:lnTo>
                  <a:lnTo>
                    <a:pt x="0" y="103632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ACD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829556" y="4639068"/>
              <a:ext cx="4695825" cy="187960"/>
            </a:xfrm>
            <a:custGeom>
              <a:avLst/>
              <a:gdLst/>
              <a:ahLst/>
              <a:cxnLst/>
              <a:rect l="l" t="t" r="r" b="b"/>
              <a:pathLst>
                <a:path w="4695825" h="187960">
                  <a:moveTo>
                    <a:pt x="4695444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0" y="187452"/>
                  </a:lnTo>
                  <a:lnTo>
                    <a:pt x="4695444" y="187452"/>
                  </a:lnTo>
                  <a:lnTo>
                    <a:pt x="4695444" y="102108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8CD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4829556" y="4826508"/>
              <a:ext cx="4695825" cy="68580"/>
            </a:xfrm>
            <a:custGeom>
              <a:avLst/>
              <a:gdLst/>
              <a:ahLst/>
              <a:cxnLst/>
              <a:rect l="l" t="t" r="r" b="b"/>
              <a:pathLst>
                <a:path w="4695825" h="68579">
                  <a:moveTo>
                    <a:pt x="4695444" y="0"/>
                  </a:moveTo>
                  <a:lnTo>
                    <a:pt x="4695444" y="68579"/>
                  </a:lnTo>
                  <a:lnTo>
                    <a:pt x="0" y="68579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8C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829556" y="4895088"/>
              <a:ext cx="4695825" cy="68580"/>
            </a:xfrm>
            <a:custGeom>
              <a:avLst/>
              <a:gdLst/>
              <a:ahLst/>
              <a:cxnLst/>
              <a:rect l="l" t="t" r="r" b="b"/>
              <a:pathLst>
                <a:path w="4695825" h="68579">
                  <a:moveTo>
                    <a:pt x="4695444" y="0"/>
                  </a:moveTo>
                  <a:lnTo>
                    <a:pt x="4695444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829556" y="4963668"/>
              <a:ext cx="4695825" cy="85725"/>
            </a:xfrm>
            <a:custGeom>
              <a:avLst/>
              <a:gdLst/>
              <a:ahLst/>
              <a:cxnLst/>
              <a:rect l="l" t="t" r="r" b="b"/>
              <a:pathLst>
                <a:path w="4695825" h="85725">
                  <a:moveTo>
                    <a:pt x="4695444" y="0"/>
                  </a:moveTo>
                  <a:lnTo>
                    <a:pt x="4695444" y="85344"/>
                  </a:lnTo>
                  <a:lnTo>
                    <a:pt x="0" y="85344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7CD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829556" y="5049012"/>
              <a:ext cx="4695825" cy="104139"/>
            </a:xfrm>
            <a:custGeom>
              <a:avLst/>
              <a:gdLst/>
              <a:ahLst/>
              <a:cxnLst/>
              <a:rect l="l" t="t" r="r" b="b"/>
              <a:pathLst>
                <a:path w="4695825" h="104139">
                  <a:moveTo>
                    <a:pt x="4695444" y="0"/>
                  </a:moveTo>
                  <a:lnTo>
                    <a:pt x="4695444" y="103632"/>
                  </a:lnTo>
                  <a:lnTo>
                    <a:pt x="0" y="103632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5CD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829556" y="5152644"/>
              <a:ext cx="4695825" cy="102235"/>
            </a:xfrm>
            <a:custGeom>
              <a:avLst/>
              <a:gdLst/>
              <a:ahLst/>
              <a:cxnLst/>
              <a:rect l="l" t="t" r="r" b="b"/>
              <a:pathLst>
                <a:path w="4695825" h="102235">
                  <a:moveTo>
                    <a:pt x="4695444" y="0"/>
                  </a:moveTo>
                  <a:lnTo>
                    <a:pt x="4695444" y="102107"/>
                  </a:lnTo>
                  <a:lnTo>
                    <a:pt x="0" y="102107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5CD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829556" y="5254752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3CD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829556" y="5306580"/>
              <a:ext cx="4695825" cy="135890"/>
            </a:xfrm>
            <a:custGeom>
              <a:avLst/>
              <a:gdLst/>
              <a:ahLst/>
              <a:cxnLst/>
              <a:rect l="l" t="t" r="r" b="b"/>
              <a:pathLst>
                <a:path w="4695825" h="135889">
                  <a:moveTo>
                    <a:pt x="4695444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0" y="135623"/>
                  </a:lnTo>
                  <a:lnTo>
                    <a:pt x="4695444" y="135623"/>
                  </a:lnTo>
                  <a:lnTo>
                    <a:pt x="4695444" y="50292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829556" y="5442204"/>
              <a:ext cx="4695825" cy="18415"/>
            </a:xfrm>
            <a:custGeom>
              <a:avLst/>
              <a:gdLst/>
              <a:ahLst/>
              <a:cxnLst/>
              <a:rect l="l" t="t" r="r" b="b"/>
              <a:pathLst>
                <a:path w="4695825" h="18414">
                  <a:moveTo>
                    <a:pt x="4695444" y="0"/>
                  </a:moveTo>
                  <a:lnTo>
                    <a:pt x="4695444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3CC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829556" y="5460504"/>
              <a:ext cx="4695825" cy="119380"/>
            </a:xfrm>
            <a:custGeom>
              <a:avLst/>
              <a:gdLst/>
              <a:ahLst/>
              <a:cxnLst/>
              <a:rect l="l" t="t" r="r" b="b"/>
              <a:pathLst>
                <a:path w="4695825" h="119379">
                  <a:moveTo>
                    <a:pt x="4695444" y="0"/>
                  </a:moveTo>
                  <a:lnTo>
                    <a:pt x="0" y="0"/>
                  </a:lnTo>
                  <a:lnTo>
                    <a:pt x="0" y="51803"/>
                  </a:lnTo>
                  <a:lnTo>
                    <a:pt x="0" y="102108"/>
                  </a:lnTo>
                  <a:lnTo>
                    <a:pt x="0" y="118872"/>
                  </a:lnTo>
                  <a:lnTo>
                    <a:pt x="4695444" y="118872"/>
                  </a:lnTo>
                  <a:lnTo>
                    <a:pt x="4695444" y="102108"/>
                  </a:lnTo>
                  <a:lnTo>
                    <a:pt x="4695444" y="51803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829556" y="5579376"/>
              <a:ext cx="4695825" cy="137160"/>
            </a:xfrm>
            <a:custGeom>
              <a:avLst/>
              <a:gdLst/>
              <a:ahLst/>
              <a:cxnLst/>
              <a:rect l="l" t="t" r="r" b="b"/>
              <a:pathLst>
                <a:path w="4695825" h="137160">
                  <a:moveTo>
                    <a:pt x="4695444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137147"/>
                  </a:lnTo>
                  <a:lnTo>
                    <a:pt x="4695444" y="137147"/>
                  </a:lnTo>
                  <a:lnTo>
                    <a:pt x="4695444" y="86868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829556" y="5716523"/>
              <a:ext cx="4695825" cy="52069"/>
            </a:xfrm>
            <a:custGeom>
              <a:avLst/>
              <a:gdLst/>
              <a:ahLst/>
              <a:cxnLst/>
              <a:rect l="l" t="t" r="r" b="b"/>
              <a:pathLst>
                <a:path w="4695825" h="52070">
                  <a:moveTo>
                    <a:pt x="4695444" y="0"/>
                  </a:moveTo>
                  <a:lnTo>
                    <a:pt x="4695444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0CA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829556" y="5768339"/>
              <a:ext cx="4695825" cy="85725"/>
            </a:xfrm>
            <a:custGeom>
              <a:avLst/>
              <a:gdLst/>
              <a:ahLst/>
              <a:cxnLst/>
              <a:rect l="l" t="t" r="r" b="b"/>
              <a:pathLst>
                <a:path w="4695825" h="85725">
                  <a:moveTo>
                    <a:pt x="4695444" y="0"/>
                  </a:moveTo>
                  <a:lnTo>
                    <a:pt x="4695444" y="85344"/>
                  </a:lnTo>
                  <a:lnTo>
                    <a:pt x="0" y="85344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0CA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829556" y="5853684"/>
              <a:ext cx="4695825" cy="18415"/>
            </a:xfrm>
            <a:custGeom>
              <a:avLst/>
              <a:gdLst/>
              <a:ahLst/>
              <a:cxnLst/>
              <a:rect l="l" t="t" r="r" b="b"/>
              <a:pathLst>
                <a:path w="4695825" h="18414">
                  <a:moveTo>
                    <a:pt x="4695444" y="0"/>
                  </a:moveTo>
                  <a:lnTo>
                    <a:pt x="4695444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A0CA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829556" y="5871972"/>
              <a:ext cx="4695825" cy="119380"/>
            </a:xfrm>
            <a:custGeom>
              <a:avLst/>
              <a:gdLst/>
              <a:ahLst/>
              <a:cxnLst/>
              <a:rect l="l" t="t" r="r" b="b"/>
              <a:pathLst>
                <a:path w="4695825" h="119379">
                  <a:moveTo>
                    <a:pt x="4695444" y="0"/>
                  </a:moveTo>
                  <a:lnTo>
                    <a:pt x="0" y="0"/>
                  </a:lnTo>
                  <a:lnTo>
                    <a:pt x="0" y="50304"/>
                  </a:lnTo>
                  <a:lnTo>
                    <a:pt x="0" y="102120"/>
                  </a:lnTo>
                  <a:lnTo>
                    <a:pt x="0" y="118884"/>
                  </a:lnTo>
                  <a:lnTo>
                    <a:pt x="4695444" y="118884"/>
                  </a:lnTo>
                  <a:lnTo>
                    <a:pt x="4695444" y="102120"/>
                  </a:lnTo>
                  <a:lnTo>
                    <a:pt x="4695444" y="50304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9ECA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4829556" y="5990844"/>
              <a:ext cx="4695825" cy="85725"/>
            </a:xfrm>
            <a:custGeom>
              <a:avLst/>
              <a:gdLst/>
              <a:ahLst/>
              <a:cxnLst/>
              <a:rect l="l" t="t" r="r" b="b"/>
              <a:pathLst>
                <a:path w="4695825" h="85725">
                  <a:moveTo>
                    <a:pt x="4695444" y="0"/>
                  </a:moveTo>
                  <a:lnTo>
                    <a:pt x="4695444" y="85343"/>
                  </a:lnTo>
                  <a:lnTo>
                    <a:pt x="0" y="85343"/>
                  </a:lnTo>
                  <a:lnTo>
                    <a:pt x="0" y="0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9ECA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829556" y="6076188"/>
              <a:ext cx="4695825" cy="104139"/>
            </a:xfrm>
            <a:custGeom>
              <a:avLst/>
              <a:gdLst/>
              <a:ahLst/>
              <a:cxnLst/>
              <a:rect l="l" t="t" r="r" b="b"/>
              <a:pathLst>
                <a:path w="4695825" h="104139">
                  <a:moveTo>
                    <a:pt x="4695444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103644"/>
                  </a:lnTo>
                  <a:lnTo>
                    <a:pt x="4695444" y="103644"/>
                  </a:lnTo>
                  <a:lnTo>
                    <a:pt x="4695444" y="51816"/>
                  </a:lnTo>
                  <a:lnTo>
                    <a:pt x="4695444" y="0"/>
                  </a:lnTo>
                  <a:close/>
                </a:path>
              </a:pathLst>
            </a:custGeom>
            <a:solidFill>
              <a:srgbClr val="9CCA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829556" y="6179820"/>
              <a:ext cx="4695825" cy="45720"/>
            </a:xfrm>
            <a:custGeom>
              <a:avLst/>
              <a:gdLst/>
              <a:ahLst/>
              <a:cxnLst/>
              <a:rect l="l" t="t" r="r" b="b"/>
              <a:pathLst>
                <a:path w="4695825" h="45720">
                  <a:moveTo>
                    <a:pt x="0" y="0"/>
                  </a:moveTo>
                  <a:lnTo>
                    <a:pt x="4695444" y="0"/>
                  </a:lnTo>
                  <a:lnTo>
                    <a:pt x="4695444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C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828032" y="2938272"/>
              <a:ext cx="4700270" cy="3290570"/>
            </a:xfrm>
            <a:custGeom>
              <a:avLst/>
              <a:gdLst/>
              <a:ahLst/>
              <a:cxnLst/>
              <a:rect l="l" t="t" r="r" b="b"/>
              <a:pathLst>
                <a:path w="4700270" h="3290570">
                  <a:moveTo>
                    <a:pt x="4700016" y="3290316"/>
                  </a:moveTo>
                  <a:lnTo>
                    <a:pt x="0" y="3290316"/>
                  </a:lnTo>
                  <a:lnTo>
                    <a:pt x="0" y="0"/>
                  </a:lnTo>
                  <a:lnTo>
                    <a:pt x="4700016" y="0"/>
                  </a:lnTo>
                  <a:lnTo>
                    <a:pt x="4700016" y="3048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4572" y="6096"/>
                  </a:lnTo>
                  <a:lnTo>
                    <a:pt x="4572" y="3285744"/>
                  </a:lnTo>
                  <a:lnTo>
                    <a:pt x="1524" y="3285744"/>
                  </a:lnTo>
                  <a:lnTo>
                    <a:pt x="4572" y="3287268"/>
                  </a:lnTo>
                  <a:lnTo>
                    <a:pt x="4700016" y="3287268"/>
                  </a:lnTo>
                  <a:lnTo>
                    <a:pt x="4700016" y="3290316"/>
                  </a:lnTo>
                  <a:close/>
                </a:path>
                <a:path w="4700270" h="3290570">
                  <a:moveTo>
                    <a:pt x="4572" y="6096"/>
                  </a:moveTo>
                  <a:lnTo>
                    <a:pt x="1524" y="6096"/>
                  </a:lnTo>
                  <a:lnTo>
                    <a:pt x="4572" y="3048"/>
                  </a:lnTo>
                  <a:lnTo>
                    <a:pt x="4572" y="6096"/>
                  </a:lnTo>
                  <a:close/>
                </a:path>
                <a:path w="4700270" h="3290570">
                  <a:moveTo>
                    <a:pt x="4693920" y="6096"/>
                  </a:moveTo>
                  <a:lnTo>
                    <a:pt x="4572" y="6096"/>
                  </a:lnTo>
                  <a:lnTo>
                    <a:pt x="4572" y="3048"/>
                  </a:lnTo>
                  <a:lnTo>
                    <a:pt x="4693920" y="3048"/>
                  </a:lnTo>
                  <a:lnTo>
                    <a:pt x="4693920" y="6096"/>
                  </a:lnTo>
                  <a:close/>
                </a:path>
                <a:path w="4700270" h="3290570">
                  <a:moveTo>
                    <a:pt x="4693920" y="3287268"/>
                  </a:moveTo>
                  <a:lnTo>
                    <a:pt x="4693920" y="3048"/>
                  </a:lnTo>
                  <a:lnTo>
                    <a:pt x="4696968" y="6096"/>
                  </a:lnTo>
                  <a:lnTo>
                    <a:pt x="4700016" y="6096"/>
                  </a:lnTo>
                  <a:lnTo>
                    <a:pt x="4700016" y="3285744"/>
                  </a:lnTo>
                  <a:lnTo>
                    <a:pt x="4696968" y="3285744"/>
                  </a:lnTo>
                  <a:lnTo>
                    <a:pt x="4693920" y="3287268"/>
                  </a:lnTo>
                  <a:close/>
                </a:path>
                <a:path w="4700270" h="3290570">
                  <a:moveTo>
                    <a:pt x="4700016" y="6096"/>
                  </a:moveTo>
                  <a:lnTo>
                    <a:pt x="4696968" y="6096"/>
                  </a:lnTo>
                  <a:lnTo>
                    <a:pt x="4693920" y="3048"/>
                  </a:lnTo>
                  <a:lnTo>
                    <a:pt x="4700016" y="3048"/>
                  </a:lnTo>
                  <a:lnTo>
                    <a:pt x="4700016" y="6096"/>
                  </a:lnTo>
                  <a:close/>
                </a:path>
                <a:path w="4700270" h="3290570">
                  <a:moveTo>
                    <a:pt x="4572" y="3287268"/>
                  </a:moveTo>
                  <a:lnTo>
                    <a:pt x="1524" y="3285744"/>
                  </a:lnTo>
                  <a:lnTo>
                    <a:pt x="4572" y="3285744"/>
                  </a:lnTo>
                  <a:lnTo>
                    <a:pt x="4572" y="3287268"/>
                  </a:lnTo>
                  <a:close/>
                </a:path>
                <a:path w="4700270" h="3290570">
                  <a:moveTo>
                    <a:pt x="4693920" y="3287268"/>
                  </a:moveTo>
                  <a:lnTo>
                    <a:pt x="4572" y="3287268"/>
                  </a:lnTo>
                  <a:lnTo>
                    <a:pt x="4572" y="3285744"/>
                  </a:lnTo>
                  <a:lnTo>
                    <a:pt x="4693920" y="3285744"/>
                  </a:lnTo>
                  <a:lnTo>
                    <a:pt x="4693920" y="3287268"/>
                  </a:lnTo>
                  <a:close/>
                </a:path>
                <a:path w="4700270" h="3290570">
                  <a:moveTo>
                    <a:pt x="4700016" y="3287268"/>
                  </a:moveTo>
                  <a:lnTo>
                    <a:pt x="4693920" y="3287268"/>
                  </a:lnTo>
                  <a:lnTo>
                    <a:pt x="4696968" y="3285744"/>
                  </a:lnTo>
                  <a:lnTo>
                    <a:pt x="4700016" y="3285744"/>
                  </a:lnTo>
                  <a:lnTo>
                    <a:pt x="4700016" y="3287268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/>
          <p:nvPr/>
        </p:nvSpPr>
        <p:spPr>
          <a:xfrm>
            <a:off x="4891573" y="3196843"/>
            <a:ext cx="4570730" cy="2854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43840" marR="5715" indent="-231775">
              <a:lnSpc>
                <a:spcPct val="100400"/>
              </a:lnSpc>
              <a:spcBef>
                <a:spcPts val="95"/>
              </a:spcBef>
              <a:buChar char="•"/>
              <a:tabLst>
                <a:tab pos="248285" algn="l"/>
              </a:tabLst>
            </a:pPr>
            <a:r>
              <a:rPr dirty="0" sz="1150">
                <a:latin typeface="Microsoft Sans Serif"/>
                <a:cs typeface="Microsoft Sans Serif"/>
              </a:rPr>
              <a:t>Nghị</a:t>
            </a:r>
            <a:r>
              <a:rPr dirty="0" sz="1150" spc="28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3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310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02/NQ-</a:t>
            </a:r>
            <a:r>
              <a:rPr dirty="0" sz="1150">
                <a:latin typeface="Microsoft Sans Serif"/>
                <a:cs typeface="Microsoft Sans Serif"/>
              </a:rPr>
              <a:t>TU</a:t>
            </a:r>
            <a:r>
              <a:rPr dirty="0" sz="1150" spc="3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3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30/9/2021</a:t>
            </a:r>
            <a:r>
              <a:rPr dirty="0" sz="1150" spc="29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29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Ban</a:t>
            </a:r>
            <a:r>
              <a:rPr dirty="0" sz="1150" spc="29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chấp</a:t>
            </a:r>
            <a:r>
              <a:rPr dirty="0" sz="1150" spc="32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hành </a:t>
            </a:r>
            <a:r>
              <a:rPr dirty="0" sz="1150" spc="-20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Đảng</a:t>
            </a:r>
            <a:r>
              <a:rPr dirty="0" sz="1150" spc="2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bộ</a:t>
            </a:r>
            <a:r>
              <a:rPr dirty="0" sz="1150" spc="20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22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khóa</a:t>
            </a:r>
            <a:r>
              <a:rPr dirty="0" sz="1150" spc="2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XI</a:t>
            </a:r>
            <a:r>
              <a:rPr dirty="0" sz="1150" spc="21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về</a:t>
            </a:r>
            <a:r>
              <a:rPr dirty="0" sz="1150" spc="20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phát</a:t>
            </a:r>
            <a:r>
              <a:rPr dirty="0" sz="1150" spc="2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triển</a:t>
            </a:r>
            <a:r>
              <a:rPr dirty="0" sz="1150" spc="19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doanh</a:t>
            </a:r>
            <a:r>
              <a:rPr dirty="0" sz="1150" spc="22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20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và</a:t>
            </a:r>
            <a:r>
              <a:rPr dirty="0" sz="1150" spc="19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thúc</a:t>
            </a:r>
            <a:r>
              <a:rPr dirty="0" sz="1150" spc="21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đẩy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khởi</a:t>
            </a:r>
            <a:r>
              <a:rPr dirty="0" sz="1150" spc="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trên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địa</a:t>
            </a:r>
            <a:r>
              <a:rPr dirty="0" sz="1150" spc="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bàn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Đồng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Tháp</a:t>
            </a:r>
            <a:r>
              <a:rPr dirty="0" sz="1150" spc="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giai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đoạn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2021-2025</a:t>
            </a:r>
            <a:endParaRPr sz="1150">
              <a:latin typeface="Microsoft Sans Serif"/>
              <a:cs typeface="Microsoft Sans Serif"/>
            </a:endParaRPr>
          </a:p>
          <a:p>
            <a:pPr algn="just" marL="243840" marR="5080" indent="-231775">
              <a:lnSpc>
                <a:spcPct val="100400"/>
              </a:lnSpc>
              <a:spcBef>
                <a:spcPts val="500"/>
              </a:spcBef>
              <a:buChar char="•"/>
              <a:tabLst>
                <a:tab pos="248285" algn="l"/>
              </a:tabLst>
            </a:pPr>
            <a:r>
              <a:rPr dirty="0" sz="1150">
                <a:latin typeface="Microsoft Sans Serif"/>
                <a:cs typeface="Microsoft Sans Serif"/>
              </a:rPr>
              <a:t>Kế</a:t>
            </a:r>
            <a:r>
              <a:rPr dirty="0" sz="1150" spc="17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hoạch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31/KH-UBND</a:t>
            </a:r>
            <a:r>
              <a:rPr dirty="0" sz="1150" spc="17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27/01/2022</a:t>
            </a:r>
            <a:r>
              <a:rPr dirty="0" sz="1150" spc="18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UBND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17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về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22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Phát</a:t>
            </a:r>
            <a:r>
              <a:rPr dirty="0" sz="1150" spc="2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triển</a:t>
            </a:r>
            <a:r>
              <a:rPr dirty="0" sz="1150" spc="2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doanh</a:t>
            </a:r>
            <a:r>
              <a:rPr dirty="0" sz="1150" spc="2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2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và</a:t>
            </a:r>
            <a:r>
              <a:rPr dirty="0" sz="1150" spc="22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thúc</a:t>
            </a:r>
            <a:r>
              <a:rPr dirty="0" sz="1150" spc="2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đẩy</a:t>
            </a:r>
            <a:r>
              <a:rPr dirty="0" sz="1150" spc="22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khởi</a:t>
            </a:r>
            <a:r>
              <a:rPr dirty="0" sz="1150" spc="22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2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trên</a:t>
            </a:r>
            <a:r>
              <a:rPr dirty="0" sz="1150" spc="240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địa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bàn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Đồng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Tháp</a:t>
            </a:r>
            <a:r>
              <a:rPr dirty="0" sz="1150" spc="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giai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đoạn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2021</a:t>
            </a:r>
            <a:r>
              <a:rPr dirty="0" sz="1150" spc="25">
                <a:latin typeface="Microsoft Sans Serif"/>
                <a:cs typeface="Microsoft Sans Serif"/>
              </a:rPr>
              <a:t> </a:t>
            </a:r>
            <a:r>
              <a:rPr dirty="0" sz="1150" spc="455">
                <a:latin typeface="Microsoft Sans Serif"/>
                <a:cs typeface="Microsoft Sans Serif"/>
              </a:rPr>
              <a:t>–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2025</a:t>
            </a:r>
            <a:endParaRPr sz="1150">
              <a:latin typeface="Microsoft Sans Serif"/>
              <a:cs typeface="Microsoft Sans Serif"/>
            </a:endParaRPr>
          </a:p>
          <a:p>
            <a:pPr algn="just" marL="243840" marR="5715" indent="-231775">
              <a:lnSpc>
                <a:spcPct val="100400"/>
              </a:lnSpc>
              <a:spcBef>
                <a:spcPts val="495"/>
              </a:spcBef>
              <a:buChar char="•"/>
              <a:tabLst>
                <a:tab pos="248285" algn="l"/>
              </a:tabLst>
            </a:pPr>
            <a:r>
              <a:rPr dirty="0" sz="1150">
                <a:latin typeface="Microsoft Sans Serif"/>
                <a:cs typeface="Microsoft Sans Serif"/>
              </a:rPr>
              <a:t>Kế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hoạch</a:t>
            </a:r>
            <a:r>
              <a:rPr dirty="0" sz="1150" spc="1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275/KH-</a:t>
            </a:r>
            <a:r>
              <a:rPr dirty="0" sz="1150" spc="-10">
                <a:latin typeface="Microsoft Sans Serif"/>
                <a:cs typeface="Microsoft Sans Serif"/>
              </a:rPr>
              <a:t>UBND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20/11/2020</a:t>
            </a:r>
            <a:r>
              <a:rPr dirty="0" sz="1150" spc="12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UBND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120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về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Hỗ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trợ</a:t>
            </a:r>
            <a:r>
              <a:rPr dirty="0" sz="1150" spc="2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khởi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đổi</a:t>
            </a:r>
            <a:r>
              <a:rPr dirty="0" sz="1150" spc="22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mới</a:t>
            </a:r>
            <a:r>
              <a:rPr dirty="0" sz="1150" spc="2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sáng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tạo</a:t>
            </a:r>
            <a:r>
              <a:rPr dirty="0" sz="1150" spc="2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tỉnh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Đồng</a:t>
            </a:r>
            <a:r>
              <a:rPr dirty="0" sz="1150" spc="2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Tháp</a:t>
            </a:r>
            <a:r>
              <a:rPr dirty="0" sz="1150" spc="25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giai </a:t>
            </a:r>
            <a:r>
              <a:rPr dirty="0" sz="1150" spc="-20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đoạn</a:t>
            </a:r>
            <a:r>
              <a:rPr dirty="0" sz="1150" spc="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2021</a:t>
            </a:r>
            <a:r>
              <a:rPr dirty="0" sz="1150" spc="15">
                <a:latin typeface="Microsoft Sans Serif"/>
                <a:cs typeface="Microsoft Sans Serif"/>
              </a:rPr>
              <a:t> </a:t>
            </a:r>
            <a:r>
              <a:rPr dirty="0" sz="1150" spc="455">
                <a:latin typeface="Microsoft Sans Serif"/>
                <a:cs typeface="Microsoft Sans Serif"/>
              </a:rPr>
              <a:t>–</a:t>
            </a:r>
            <a:r>
              <a:rPr dirty="0" sz="1150" spc="1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2025</a:t>
            </a:r>
            <a:endParaRPr sz="1150">
              <a:latin typeface="Microsoft Sans Serif"/>
              <a:cs typeface="Microsoft Sans Serif"/>
            </a:endParaRPr>
          </a:p>
          <a:p>
            <a:pPr algn="just" marL="243840" marR="5715" indent="-231775">
              <a:lnSpc>
                <a:spcPct val="100299"/>
              </a:lnSpc>
              <a:spcBef>
                <a:spcPts val="500"/>
              </a:spcBef>
              <a:buFont typeface="Microsoft Sans Serif"/>
              <a:buChar char="•"/>
              <a:tabLst>
                <a:tab pos="248285" algn="l"/>
              </a:tabLst>
            </a:pPr>
            <a:r>
              <a:rPr dirty="0" sz="1150" spc="-35" i="1">
                <a:solidFill>
                  <a:srgbClr val="3B3838"/>
                </a:solidFill>
                <a:latin typeface="Arial"/>
                <a:cs typeface="Arial"/>
              </a:rPr>
              <a:t>Các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chính</a:t>
            </a:r>
            <a:r>
              <a:rPr dirty="0" sz="1150" spc="-3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sách</a:t>
            </a:r>
            <a:r>
              <a:rPr dirty="0" sz="1150" spc="-3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hỗ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trợ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khác: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Xúc</a:t>
            </a:r>
            <a:r>
              <a:rPr dirty="0" sz="1150" spc="-3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tiến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thương</a:t>
            </a:r>
            <a:r>
              <a:rPr dirty="0" sz="1150" spc="-3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mại;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35" i="1">
                <a:solidFill>
                  <a:srgbClr val="3B3838"/>
                </a:solidFill>
                <a:latin typeface="Arial"/>
                <a:cs typeface="Arial"/>
              </a:rPr>
              <a:t>Khuyến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công;</a:t>
            </a:r>
            <a:r>
              <a:rPr dirty="0" sz="1150" spc="-1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Tái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	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cơ</a:t>
            </a:r>
            <a:r>
              <a:rPr dirty="0" sz="1150" spc="-8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cấu</a:t>
            </a:r>
            <a:r>
              <a:rPr dirty="0" sz="1150" spc="-8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nông</a:t>
            </a:r>
            <a:r>
              <a:rPr dirty="0" sz="1150" spc="-5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nghiệp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&amp;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60" i="1">
                <a:solidFill>
                  <a:srgbClr val="3B3838"/>
                </a:solidFill>
                <a:latin typeface="Arial"/>
                <a:cs typeface="Arial"/>
              </a:rPr>
              <a:t>Chương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trình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30" i="1">
                <a:solidFill>
                  <a:srgbClr val="3B3838"/>
                </a:solidFill>
                <a:latin typeface="Arial"/>
                <a:cs typeface="Arial"/>
              </a:rPr>
              <a:t>OCOP;</a:t>
            </a:r>
            <a:r>
              <a:rPr dirty="0" sz="1150" spc="5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Hỗ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trợ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về</a:t>
            </a:r>
            <a:r>
              <a:rPr dirty="0" sz="1150" spc="-3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du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lịch;</a:t>
            </a:r>
            <a:r>
              <a:rPr dirty="0" sz="1150" spc="-3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Khuyến 	khích</a:t>
            </a:r>
            <a:r>
              <a:rPr dirty="0" sz="1150" spc="-5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doanh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nghiệp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đầu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tư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và</a:t>
            </a:r>
            <a:r>
              <a:rPr dirty="0" sz="1150" spc="-5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hoạt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động</a:t>
            </a:r>
            <a:r>
              <a:rPr dirty="0" sz="1150" spc="-4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khoa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học</a:t>
            </a:r>
            <a:r>
              <a:rPr dirty="0" sz="1150" spc="-5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công</a:t>
            </a:r>
            <a:r>
              <a:rPr dirty="0" sz="1150" spc="-3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40" i="1">
                <a:solidFill>
                  <a:srgbClr val="3B3838"/>
                </a:solidFill>
                <a:latin typeface="Arial"/>
                <a:cs typeface="Arial"/>
              </a:rPr>
              <a:t>nghệ; </a:t>
            </a:r>
            <a:r>
              <a:rPr dirty="0" sz="1150" spc="-30" i="1">
                <a:solidFill>
                  <a:srgbClr val="3B3838"/>
                </a:solidFill>
                <a:latin typeface="Arial"/>
                <a:cs typeface="Arial"/>
              </a:rPr>
              <a:t>Hỗ</a:t>
            </a:r>
            <a:r>
              <a:rPr dirty="0" sz="1150" spc="-5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trợ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	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doanh nghiệp</a:t>
            </a:r>
            <a:r>
              <a:rPr dirty="0" sz="1150" spc="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nhỏ</a:t>
            </a:r>
            <a:r>
              <a:rPr dirty="0" sz="1150" spc="-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và</a:t>
            </a:r>
            <a:r>
              <a:rPr dirty="0" sz="1150" spc="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vừa;</a:t>
            </a:r>
            <a:r>
              <a:rPr dirty="0" sz="1150" spc="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Bảo lãnh</a:t>
            </a:r>
            <a:r>
              <a:rPr dirty="0" sz="1150" spc="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tín</a:t>
            </a:r>
            <a:r>
              <a:rPr dirty="0" sz="1150" spc="-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dụng</a:t>
            </a:r>
            <a:r>
              <a:rPr dirty="0" sz="1150" spc="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doanh</a:t>
            </a:r>
            <a:r>
              <a:rPr dirty="0" sz="1150" spc="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nghiệp</a:t>
            </a:r>
            <a:r>
              <a:rPr dirty="0" sz="1150" spc="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nhỏ</a:t>
            </a:r>
            <a:r>
              <a:rPr dirty="0" sz="1150" spc="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và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	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vừa và</a:t>
            </a:r>
            <a:r>
              <a:rPr dirty="0" sz="1150" spc="-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Hỗ</a:t>
            </a:r>
            <a:r>
              <a:rPr dirty="0" sz="1150" spc="-1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trợ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khởi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 nghiệp</a:t>
            </a:r>
            <a:r>
              <a:rPr dirty="0" sz="1150" spc="-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tỉnh</a:t>
            </a:r>
            <a:r>
              <a:rPr dirty="0" sz="1150" spc="-5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Đồng 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Tháp;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 Phát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triển</a:t>
            </a:r>
            <a:r>
              <a:rPr dirty="0" sz="1150" spc="-2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kinh tế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số,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xã </a:t>
            </a:r>
            <a:r>
              <a:rPr dirty="0" sz="1150" spc="-25" i="1">
                <a:solidFill>
                  <a:srgbClr val="3B3838"/>
                </a:solidFill>
                <a:latin typeface="Arial"/>
                <a:cs typeface="Arial"/>
              </a:rPr>
              <a:t>	</a:t>
            </a:r>
            <a:r>
              <a:rPr dirty="0" sz="1150" i="1">
                <a:solidFill>
                  <a:srgbClr val="3B3838"/>
                </a:solidFill>
                <a:latin typeface="Arial"/>
                <a:cs typeface="Arial"/>
              </a:rPr>
              <a:t>hội</a:t>
            </a:r>
            <a:r>
              <a:rPr dirty="0" sz="1150" spc="-70" i="1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3B3838"/>
                </a:solidFill>
                <a:latin typeface="Arial"/>
                <a:cs typeface="Arial"/>
              </a:rPr>
              <a:t>số,...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531876" y="2938272"/>
            <a:ext cx="4300855" cy="3290570"/>
            <a:chOff x="531876" y="2938272"/>
            <a:chExt cx="4300855" cy="3290570"/>
          </a:xfrm>
        </p:grpSpPr>
        <p:sp>
          <p:nvSpPr>
            <p:cNvPr id="43" name="object 43" descr=""/>
            <p:cNvSpPr/>
            <p:nvPr/>
          </p:nvSpPr>
          <p:spPr>
            <a:xfrm>
              <a:off x="534924" y="2941319"/>
              <a:ext cx="4295140" cy="53340"/>
            </a:xfrm>
            <a:custGeom>
              <a:avLst/>
              <a:gdLst/>
              <a:ahLst/>
              <a:cxnLst/>
              <a:rect l="l" t="t" r="r" b="b"/>
              <a:pathLst>
                <a:path w="4295140" h="53339">
                  <a:moveTo>
                    <a:pt x="0" y="0"/>
                  </a:moveTo>
                  <a:lnTo>
                    <a:pt x="4294632" y="0"/>
                  </a:lnTo>
                  <a:lnTo>
                    <a:pt x="4294632" y="53340"/>
                  </a:lnTo>
                  <a:lnTo>
                    <a:pt x="0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C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34924" y="2994659"/>
              <a:ext cx="4295140" cy="256540"/>
            </a:xfrm>
            <a:custGeom>
              <a:avLst/>
              <a:gdLst/>
              <a:ahLst/>
              <a:cxnLst/>
              <a:rect l="l" t="t" r="r" b="b"/>
              <a:pathLst>
                <a:path w="4295140" h="256539">
                  <a:moveTo>
                    <a:pt x="4294632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0" y="102108"/>
                  </a:lnTo>
                  <a:lnTo>
                    <a:pt x="0" y="256032"/>
                  </a:lnTo>
                  <a:lnTo>
                    <a:pt x="4294632" y="256032"/>
                  </a:lnTo>
                  <a:lnTo>
                    <a:pt x="4294632" y="102108"/>
                  </a:lnTo>
                  <a:lnTo>
                    <a:pt x="4294632" y="50292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FC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534924" y="3250692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4294632" y="153924"/>
                  </a:lnTo>
                  <a:lnTo>
                    <a:pt x="0" y="153924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EC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534924" y="3404616"/>
              <a:ext cx="4295140" cy="104139"/>
            </a:xfrm>
            <a:custGeom>
              <a:avLst/>
              <a:gdLst/>
              <a:ahLst/>
              <a:cxnLst/>
              <a:rect l="l" t="t" r="r" b="b"/>
              <a:pathLst>
                <a:path w="4295140" h="104139">
                  <a:moveTo>
                    <a:pt x="4294632" y="0"/>
                  </a:moveTo>
                  <a:lnTo>
                    <a:pt x="4294632" y="103632"/>
                  </a:lnTo>
                  <a:lnTo>
                    <a:pt x="0" y="103632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CC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534924" y="3508248"/>
              <a:ext cx="4295140" cy="102235"/>
            </a:xfrm>
            <a:custGeom>
              <a:avLst/>
              <a:gdLst/>
              <a:ahLst/>
              <a:cxnLst/>
              <a:rect l="l" t="t" r="r" b="b"/>
              <a:pathLst>
                <a:path w="4295140" h="102235">
                  <a:moveTo>
                    <a:pt x="4294632" y="0"/>
                  </a:moveTo>
                  <a:lnTo>
                    <a:pt x="4294632" y="102108"/>
                  </a:lnTo>
                  <a:lnTo>
                    <a:pt x="0" y="102108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CC6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534924" y="3610356"/>
              <a:ext cx="4295140" cy="52069"/>
            </a:xfrm>
            <a:custGeom>
              <a:avLst/>
              <a:gdLst/>
              <a:ahLst/>
              <a:cxnLst/>
              <a:rect l="l" t="t" r="r" b="b"/>
              <a:pathLst>
                <a:path w="4295140" h="52070">
                  <a:moveTo>
                    <a:pt x="4294632" y="0"/>
                  </a:moveTo>
                  <a:lnTo>
                    <a:pt x="4294632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AC6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34924" y="3662184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153924"/>
                  </a:lnTo>
                  <a:lnTo>
                    <a:pt x="4294632" y="153924"/>
                  </a:lnTo>
                  <a:lnTo>
                    <a:pt x="4294632" y="51816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AC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534924" y="3816096"/>
              <a:ext cx="4295140" cy="52069"/>
            </a:xfrm>
            <a:custGeom>
              <a:avLst/>
              <a:gdLst/>
              <a:ahLst/>
              <a:cxnLst/>
              <a:rect l="l" t="t" r="r" b="b"/>
              <a:pathLst>
                <a:path w="4295140" h="52070">
                  <a:moveTo>
                    <a:pt x="4294632" y="0"/>
                  </a:moveTo>
                  <a:lnTo>
                    <a:pt x="4294632" y="51815"/>
                  </a:lnTo>
                  <a:lnTo>
                    <a:pt x="0" y="51815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8C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534924" y="3867911"/>
              <a:ext cx="4295140" cy="205740"/>
            </a:xfrm>
            <a:custGeom>
              <a:avLst/>
              <a:gdLst/>
              <a:ahLst/>
              <a:cxnLst/>
              <a:rect l="l" t="t" r="r" b="b"/>
              <a:pathLst>
                <a:path w="4295140" h="205739">
                  <a:moveTo>
                    <a:pt x="4294632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205740"/>
                  </a:lnTo>
                  <a:lnTo>
                    <a:pt x="4294632" y="205740"/>
                  </a:lnTo>
                  <a:lnTo>
                    <a:pt x="4294632" y="51816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8C4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534924" y="4073652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4294632" y="153924"/>
                  </a:lnTo>
                  <a:lnTo>
                    <a:pt x="0" y="153924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7C3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534924" y="4227576"/>
              <a:ext cx="4295140" cy="102235"/>
            </a:xfrm>
            <a:custGeom>
              <a:avLst/>
              <a:gdLst/>
              <a:ahLst/>
              <a:cxnLst/>
              <a:rect l="l" t="t" r="r" b="b"/>
              <a:pathLst>
                <a:path w="4295140" h="102235">
                  <a:moveTo>
                    <a:pt x="4294632" y="0"/>
                  </a:moveTo>
                  <a:lnTo>
                    <a:pt x="4294632" y="102108"/>
                  </a:lnTo>
                  <a:lnTo>
                    <a:pt x="0" y="102108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5C3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534924" y="4329684"/>
              <a:ext cx="4295140" cy="104139"/>
            </a:xfrm>
            <a:custGeom>
              <a:avLst/>
              <a:gdLst/>
              <a:ahLst/>
              <a:cxnLst/>
              <a:rect l="l" t="t" r="r" b="b"/>
              <a:pathLst>
                <a:path w="4295140" h="104139">
                  <a:moveTo>
                    <a:pt x="4294632" y="0"/>
                  </a:moveTo>
                  <a:lnTo>
                    <a:pt x="4294632" y="103632"/>
                  </a:lnTo>
                  <a:lnTo>
                    <a:pt x="0" y="103632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5C1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534924" y="4433316"/>
              <a:ext cx="4295140" cy="50800"/>
            </a:xfrm>
            <a:custGeom>
              <a:avLst/>
              <a:gdLst/>
              <a:ahLst/>
              <a:cxnLst/>
              <a:rect l="l" t="t" r="r" b="b"/>
              <a:pathLst>
                <a:path w="4295140" h="50800">
                  <a:moveTo>
                    <a:pt x="4294632" y="0"/>
                  </a:moveTo>
                  <a:lnTo>
                    <a:pt x="4294632" y="50291"/>
                  </a:lnTo>
                  <a:lnTo>
                    <a:pt x="0" y="50291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3C1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534924" y="4483620"/>
              <a:ext cx="4295140" cy="155575"/>
            </a:xfrm>
            <a:custGeom>
              <a:avLst/>
              <a:gdLst/>
              <a:ahLst/>
              <a:cxnLst/>
              <a:rect l="l" t="t" r="r" b="b"/>
              <a:pathLst>
                <a:path w="4295140" h="155575">
                  <a:moveTo>
                    <a:pt x="4294632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155448"/>
                  </a:lnTo>
                  <a:lnTo>
                    <a:pt x="4294632" y="155448"/>
                  </a:lnTo>
                  <a:lnTo>
                    <a:pt x="4294632" y="51816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3C1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534924" y="4639056"/>
              <a:ext cx="4295140" cy="50800"/>
            </a:xfrm>
            <a:custGeom>
              <a:avLst/>
              <a:gdLst/>
              <a:ahLst/>
              <a:cxnLst/>
              <a:rect l="l" t="t" r="r" b="b"/>
              <a:pathLst>
                <a:path w="4295140" h="50800">
                  <a:moveTo>
                    <a:pt x="4294632" y="0"/>
                  </a:moveTo>
                  <a:lnTo>
                    <a:pt x="4294632" y="50291"/>
                  </a:lnTo>
                  <a:lnTo>
                    <a:pt x="0" y="50291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1C1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534924" y="4689360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0" y="153924"/>
                  </a:lnTo>
                  <a:lnTo>
                    <a:pt x="4294632" y="153924"/>
                  </a:lnTo>
                  <a:lnTo>
                    <a:pt x="4294632" y="51816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1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534924" y="4843284"/>
              <a:ext cx="4295140" cy="104139"/>
            </a:xfrm>
            <a:custGeom>
              <a:avLst/>
              <a:gdLst/>
              <a:ahLst/>
              <a:cxnLst/>
              <a:rect l="l" t="t" r="r" b="b"/>
              <a:pathLst>
                <a:path w="4295140" h="104139">
                  <a:moveTo>
                    <a:pt x="4294632" y="0"/>
                  </a:moveTo>
                  <a:lnTo>
                    <a:pt x="0" y="0"/>
                  </a:lnTo>
                  <a:lnTo>
                    <a:pt x="0" y="51803"/>
                  </a:lnTo>
                  <a:lnTo>
                    <a:pt x="0" y="103619"/>
                  </a:lnTo>
                  <a:lnTo>
                    <a:pt x="4294632" y="103619"/>
                  </a:lnTo>
                  <a:lnTo>
                    <a:pt x="4294632" y="51803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A0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534924" y="4946904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0" y="0"/>
                  </a:lnTo>
                  <a:lnTo>
                    <a:pt x="0" y="102120"/>
                  </a:lnTo>
                  <a:lnTo>
                    <a:pt x="0" y="153936"/>
                  </a:lnTo>
                  <a:lnTo>
                    <a:pt x="4294632" y="153936"/>
                  </a:lnTo>
                  <a:lnTo>
                    <a:pt x="4294632" y="10212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E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534924" y="5100828"/>
              <a:ext cx="4295140" cy="52069"/>
            </a:xfrm>
            <a:custGeom>
              <a:avLst/>
              <a:gdLst/>
              <a:ahLst/>
              <a:cxnLst/>
              <a:rect l="l" t="t" r="r" b="b"/>
              <a:pathLst>
                <a:path w="4295140" h="52070">
                  <a:moveTo>
                    <a:pt x="4294632" y="0"/>
                  </a:moveTo>
                  <a:lnTo>
                    <a:pt x="4294632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EBD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534924" y="5152656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0" y="153924"/>
                  </a:lnTo>
                  <a:lnTo>
                    <a:pt x="4294632" y="153924"/>
                  </a:lnTo>
                  <a:lnTo>
                    <a:pt x="4294632" y="102108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CBD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534924" y="5306568"/>
              <a:ext cx="4295140" cy="50800"/>
            </a:xfrm>
            <a:custGeom>
              <a:avLst/>
              <a:gdLst/>
              <a:ahLst/>
              <a:cxnLst/>
              <a:rect l="l" t="t" r="r" b="b"/>
              <a:pathLst>
                <a:path w="4295140" h="50800">
                  <a:moveTo>
                    <a:pt x="4294632" y="0"/>
                  </a:moveTo>
                  <a:lnTo>
                    <a:pt x="4294632" y="50292"/>
                  </a:lnTo>
                  <a:lnTo>
                    <a:pt x="0" y="50292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C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534924" y="5356872"/>
              <a:ext cx="4295140" cy="155575"/>
            </a:xfrm>
            <a:custGeom>
              <a:avLst/>
              <a:gdLst/>
              <a:ahLst/>
              <a:cxnLst/>
              <a:rect l="l" t="t" r="r" b="b"/>
              <a:pathLst>
                <a:path w="4295140" h="155575">
                  <a:moveTo>
                    <a:pt x="4294632" y="0"/>
                  </a:moveTo>
                  <a:lnTo>
                    <a:pt x="0" y="0"/>
                  </a:lnTo>
                  <a:lnTo>
                    <a:pt x="0" y="85331"/>
                  </a:lnTo>
                  <a:lnTo>
                    <a:pt x="0" y="155435"/>
                  </a:lnTo>
                  <a:lnTo>
                    <a:pt x="4294632" y="155435"/>
                  </a:lnTo>
                  <a:lnTo>
                    <a:pt x="4294632" y="85331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A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534924" y="5512307"/>
              <a:ext cx="4295140" cy="67310"/>
            </a:xfrm>
            <a:custGeom>
              <a:avLst/>
              <a:gdLst/>
              <a:ahLst/>
              <a:cxnLst/>
              <a:rect l="l" t="t" r="r" b="b"/>
              <a:pathLst>
                <a:path w="4295140" h="67310">
                  <a:moveTo>
                    <a:pt x="4294632" y="0"/>
                  </a:moveTo>
                  <a:lnTo>
                    <a:pt x="4294632" y="67056"/>
                  </a:lnTo>
                  <a:lnTo>
                    <a:pt x="0" y="6705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9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534924" y="5579376"/>
              <a:ext cx="4295140" cy="137160"/>
            </a:xfrm>
            <a:custGeom>
              <a:avLst/>
              <a:gdLst/>
              <a:ahLst/>
              <a:cxnLst/>
              <a:rect l="l" t="t" r="r" b="b"/>
              <a:pathLst>
                <a:path w="4295140" h="137160">
                  <a:moveTo>
                    <a:pt x="4294632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0" y="137147"/>
                  </a:lnTo>
                  <a:lnTo>
                    <a:pt x="4294632" y="137147"/>
                  </a:lnTo>
                  <a:lnTo>
                    <a:pt x="4294632" y="86868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7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534924" y="5716523"/>
              <a:ext cx="4295140" cy="52069"/>
            </a:xfrm>
            <a:custGeom>
              <a:avLst/>
              <a:gdLst/>
              <a:ahLst/>
              <a:cxnLst/>
              <a:rect l="l" t="t" r="r" b="b"/>
              <a:pathLst>
                <a:path w="4295140" h="52070">
                  <a:moveTo>
                    <a:pt x="4294632" y="0"/>
                  </a:moveTo>
                  <a:lnTo>
                    <a:pt x="4294632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7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534924" y="5768339"/>
              <a:ext cx="4295140" cy="206375"/>
            </a:xfrm>
            <a:custGeom>
              <a:avLst/>
              <a:gdLst/>
              <a:ahLst/>
              <a:cxnLst/>
              <a:rect l="l" t="t" r="r" b="b"/>
              <a:pathLst>
                <a:path w="4295140" h="206375">
                  <a:moveTo>
                    <a:pt x="4294632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0" y="153936"/>
                  </a:lnTo>
                  <a:lnTo>
                    <a:pt x="0" y="205752"/>
                  </a:lnTo>
                  <a:lnTo>
                    <a:pt x="4294632" y="205752"/>
                  </a:lnTo>
                  <a:lnTo>
                    <a:pt x="4294632" y="153936"/>
                  </a:lnTo>
                  <a:lnTo>
                    <a:pt x="4294632" y="103632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5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534924" y="5974092"/>
              <a:ext cx="4295140" cy="154305"/>
            </a:xfrm>
            <a:custGeom>
              <a:avLst/>
              <a:gdLst/>
              <a:ahLst/>
              <a:cxnLst/>
              <a:rect l="l" t="t" r="r" b="b"/>
              <a:pathLst>
                <a:path w="4295140" h="154304">
                  <a:moveTo>
                    <a:pt x="4294632" y="0"/>
                  </a:moveTo>
                  <a:lnTo>
                    <a:pt x="0" y="0"/>
                  </a:lnTo>
                  <a:lnTo>
                    <a:pt x="0" y="102095"/>
                  </a:lnTo>
                  <a:lnTo>
                    <a:pt x="0" y="153911"/>
                  </a:lnTo>
                  <a:lnTo>
                    <a:pt x="4294632" y="153911"/>
                  </a:lnTo>
                  <a:lnTo>
                    <a:pt x="4294632" y="102095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3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534924" y="6128004"/>
              <a:ext cx="4295140" cy="52069"/>
            </a:xfrm>
            <a:custGeom>
              <a:avLst/>
              <a:gdLst/>
              <a:ahLst/>
              <a:cxnLst/>
              <a:rect l="l" t="t" r="r" b="b"/>
              <a:pathLst>
                <a:path w="4295140" h="52070">
                  <a:moveTo>
                    <a:pt x="4294632" y="0"/>
                  </a:moveTo>
                  <a:lnTo>
                    <a:pt x="4294632" y="51816"/>
                  </a:lnTo>
                  <a:lnTo>
                    <a:pt x="0" y="5181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93B8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534924" y="6179820"/>
              <a:ext cx="4295140" cy="45720"/>
            </a:xfrm>
            <a:custGeom>
              <a:avLst/>
              <a:gdLst/>
              <a:ahLst/>
              <a:cxnLst/>
              <a:rect l="l" t="t" r="r" b="b"/>
              <a:pathLst>
                <a:path w="4295140" h="45720">
                  <a:moveTo>
                    <a:pt x="0" y="0"/>
                  </a:moveTo>
                  <a:lnTo>
                    <a:pt x="4294632" y="0"/>
                  </a:lnTo>
                  <a:lnTo>
                    <a:pt x="4294632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B8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531876" y="2938272"/>
              <a:ext cx="4300855" cy="3290570"/>
            </a:xfrm>
            <a:custGeom>
              <a:avLst/>
              <a:gdLst/>
              <a:ahLst/>
              <a:cxnLst/>
              <a:rect l="l" t="t" r="r" b="b"/>
              <a:pathLst>
                <a:path w="4300855" h="3290570">
                  <a:moveTo>
                    <a:pt x="4300728" y="3290316"/>
                  </a:moveTo>
                  <a:lnTo>
                    <a:pt x="0" y="3290316"/>
                  </a:lnTo>
                  <a:lnTo>
                    <a:pt x="0" y="0"/>
                  </a:lnTo>
                  <a:lnTo>
                    <a:pt x="4300728" y="0"/>
                  </a:lnTo>
                  <a:lnTo>
                    <a:pt x="4300728" y="3048"/>
                  </a:lnTo>
                  <a:lnTo>
                    <a:pt x="6096" y="3048"/>
                  </a:lnTo>
                  <a:lnTo>
                    <a:pt x="3048" y="6096"/>
                  </a:lnTo>
                  <a:lnTo>
                    <a:pt x="6096" y="6096"/>
                  </a:lnTo>
                  <a:lnTo>
                    <a:pt x="6096" y="3285744"/>
                  </a:lnTo>
                  <a:lnTo>
                    <a:pt x="3048" y="3285744"/>
                  </a:lnTo>
                  <a:lnTo>
                    <a:pt x="6096" y="3287268"/>
                  </a:lnTo>
                  <a:lnTo>
                    <a:pt x="4300728" y="3287268"/>
                  </a:lnTo>
                  <a:lnTo>
                    <a:pt x="4300728" y="3290316"/>
                  </a:lnTo>
                  <a:close/>
                </a:path>
                <a:path w="4300855" h="3290570">
                  <a:moveTo>
                    <a:pt x="6096" y="6096"/>
                  </a:moveTo>
                  <a:lnTo>
                    <a:pt x="3048" y="6096"/>
                  </a:lnTo>
                  <a:lnTo>
                    <a:pt x="6096" y="3048"/>
                  </a:lnTo>
                  <a:lnTo>
                    <a:pt x="6096" y="6096"/>
                  </a:lnTo>
                  <a:close/>
                </a:path>
                <a:path w="4300855" h="3290570">
                  <a:moveTo>
                    <a:pt x="4296156" y="6096"/>
                  </a:moveTo>
                  <a:lnTo>
                    <a:pt x="6096" y="6096"/>
                  </a:lnTo>
                  <a:lnTo>
                    <a:pt x="6096" y="3048"/>
                  </a:lnTo>
                  <a:lnTo>
                    <a:pt x="4296156" y="3048"/>
                  </a:lnTo>
                  <a:lnTo>
                    <a:pt x="4296156" y="6096"/>
                  </a:lnTo>
                  <a:close/>
                </a:path>
                <a:path w="4300855" h="3290570">
                  <a:moveTo>
                    <a:pt x="4296156" y="3287268"/>
                  </a:moveTo>
                  <a:lnTo>
                    <a:pt x="4296156" y="3048"/>
                  </a:lnTo>
                  <a:lnTo>
                    <a:pt x="4297680" y="6096"/>
                  </a:lnTo>
                  <a:lnTo>
                    <a:pt x="4300728" y="6096"/>
                  </a:lnTo>
                  <a:lnTo>
                    <a:pt x="4300728" y="3285744"/>
                  </a:lnTo>
                  <a:lnTo>
                    <a:pt x="4297680" y="3285744"/>
                  </a:lnTo>
                  <a:lnTo>
                    <a:pt x="4296156" y="3287268"/>
                  </a:lnTo>
                  <a:close/>
                </a:path>
                <a:path w="4300855" h="3290570">
                  <a:moveTo>
                    <a:pt x="4300728" y="6096"/>
                  </a:moveTo>
                  <a:lnTo>
                    <a:pt x="4297680" y="6096"/>
                  </a:lnTo>
                  <a:lnTo>
                    <a:pt x="4296156" y="3048"/>
                  </a:lnTo>
                  <a:lnTo>
                    <a:pt x="4300728" y="3048"/>
                  </a:lnTo>
                  <a:lnTo>
                    <a:pt x="4300728" y="6096"/>
                  </a:lnTo>
                  <a:close/>
                </a:path>
                <a:path w="4300855" h="3290570">
                  <a:moveTo>
                    <a:pt x="6096" y="3287268"/>
                  </a:moveTo>
                  <a:lnTo>
                    <a:pt x="3048" y="3285744"/>
                  </a:lnTo>
                  <a:lnTo>
                    <a:pt x="6096" y="3285744"/>
                  </a:lnTo>
                  <a:lnTo>
                    <a:pt x="6096" y="3287268"/>
                  </a:lnTo>
                  <a:close/>
                </a:path>
                <a:path w="4300855" h="3290570">
                  <a:moveTo>
                    <a:pt x="4296156" y="3287268"/>
                  </a:moveTo>
                  <a:lnTo>
                    <a:pt x="6096" y="3287268"/>
                  </a:lnTo>
                  <a:lnTo>
                    <a:pt x="6096" y="3285744"/>
                  </a:lnTo>
                  <a:lnTo>
                    <a:pt x="4296156" y="3285744"/>
                  </a:lnTo>
                  <a:lnTo>
                    <a:pt x="4296156" y="3287268"/>
                  </a:lnTo>
                  <a:close/>
                </a:path>
                <a:path w="4300855" h="3290570">
                  <a:moveTo>
                    <a:pt x="4300728" y="3287268"/>
                  </a:moveTo>
                  <a:lnTo>
                    <a:pt x="4296156" y="3287268"/>
                  </a:lnTo>
                  <a:lnTo>
                    <a:pt x="4297680" y="3285744"/>
                  </a:lnTo>
                  <a:lnTo>
                    <a:pt x="4300728" y="3285744"/>
                  </a:lnTo>
                  <a:lnTo>
                    <a:pt x="4300728" y="3287268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 descr=""/>
          <p:cNvSpPr txBox="1"/>
          <p:nvPr/>
        </p:nvSpPr>
        <p:spPr>
          <a:xfrm>
            <a:off x="596876" y="3196843"/>
            <a:ext cx="4170045" cy="2854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43840" marR="5080" indent="-231775">
              <a:lnSpc>
                <a:spcPct val="100499"/>
              </a:lnSpc>
              <a:spcBef>
                <a:spcPts val="95"/>
              </a:spcBef>
              <a:buChar char="•"/>
              <a:tabLst>
                <a:tab pos="248920" algn="l"/>
              </a:tabLst>
            </a:pP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1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120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844/QĐ-</a:t>
            </a:r>
            <a:r>
              <a:rPr dirty="0" sz="1150">
                <a:latin typeface="Microsoft Sans Serif"/>
                <a:cs typeface="Microsoft Sans Serif"/>
              </a:rPr>
              <a:t>TTg</a:t>
            </a:r>
            <a:r>
              <a:rPr dirty="0" sz="1150" spc="1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18/5/2016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Thủ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tướng </a:t>
            </a:r>
            <a:r>
              <a:rPr dirty="0" sz="1150" spc="-10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Chính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phủ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về</a:t>
            </a:r>
            <a:r>
              <a:rPr dirty="0" sz="1150" spc="2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phê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duyệt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Đề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án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“</a:t>
            </a:r>
            <a:r>
              <a:rPr dirty="0" sz="1150" i="1">
                <a:latin typeface="Arial"/>
                <a:cs typeface="Arial"/>
              </a:rPr>
              <a:t>Hỗ</a:t>
            </a:r>
            <a:r>
              <a:rPr dirty="0" sz="1150" spc="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1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hệ</a:t>
            </a:r>
            <a:r>
              <a:rPr dirty="0" sz="1150" spc="1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sinh</a:t>
            </a:r>
            <a:r>
              <a:rPr dirty="0" sz="1150" spc="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thái</a:t>
            </a:r>
            <a:r>
              <a:rPr dirty="0" sz="1150" spc="2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khởi </a:t>
            </a:r>
            <a:r>
              <a:rPr dirty="0" sz="1150" spc="-20" i="1">
                <a:latin typeface="Arial"/>
                <a:cs typeface="Arial"/>
              </a:rPr>
              <a:t>	</a:t>
            </a:r>
            <a:r>
              <a:rPr dirty="0" sz="1150" i="1">
                <a:latin typeface="Arial"/>
                <a:cs typeface="Arial"/>
              </a:rPr>
              <a:t>nghiệp</a:t>
            </a:r>
            <a:r>
              <a:rPr dirty="0" sz="1150" spc="25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đổi</a:t>
            </a:r>
            <a:r>
              <a:rPr dirty="0" sz="1150" spc="254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mới</a:t>
            </a:r>
            <a:r>
              <a:rPr dirty="0" sz="1150" spc="24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sáng</a:t>
            </a:r>
            <a:r>
              <a:rPr dirty="0" sz="1150" spc="24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tạo</a:t>
            </a:r>
            <a:r>
              <a:rPr dirty="0" sz="1150" spc="2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đến</a:t>
            </a:r>
            <a:r>
              <a:rPr dirty="0" sz="1150" spc="26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năm</a:t>
            </a:r>
            <a:r>
              <a:rPr dirty="0" sz="1150" spc="24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2025</a:t>
            </a:r>
            <a:r>
              <a:rPr dirty="0" sz="1150">
                <a:latin typeface="Microsoft Sans Serif"/>
                <a:cs typeface="Microsoft Sans Serif"/>
              </a:rPr>
              <a:t>”;</a:t>
            </a:r>
            <a:r>
              <a:rPr dirty="0" sz="1150" spc="2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2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26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số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 spc="-20">
                <a:latin typeface="Microsoft Sans Serif"/>
                <a:cs typeface="Microsoft Sans Serif"/>
              </a:rPr>
              <a:t>188/QĐ-</a:t>
            </a:r>
            <a:r>
              <a:rPr dirty="0" sz="1150">
                <a:latin typeface="Microsoft Sans Serif"/>
                <a:cs typeface="Microsoft Sans Serif"/>
              </a:rPr>
              <a:t>TTg</a:t>
            </a:r>
            <a:r>
              <a:rPr dirty="0" sz="1150" spc="8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8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09/02/2021</a:t>
            </a:r>
            <a:r>
              <a:rPr dirty="0" sz="1150" spc="9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Thủ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tướng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Chính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phủ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về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3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sửa</a:t>
            </a:r>
            <a:r>
              <a:rPr dirty="0" sz="1150" spc="3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đổi,</a:t>
            </a:r>
            <a:r>
              <a:rPr dirty="0" sz="1150" spc="36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bổ</a:t>
            </a:r>
            <a:r>
              <a:rPr dirty="0" sz="1150" spc="3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sung</a:t>
            </a:r>
            <a:r>
              <a:rPr dirty="0" sz="1150" spc="37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một</a:t>
            </a:r>
            <a:r>
              <a:rPr dirty="0" sz="1150" spc="3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3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điều</a:t>
            </a:r>
            <a:r>
              <a:rPr dirty="0" sz="1150" spc="37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36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3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350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số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 spc="-20">
                <a:latin typeface="Microsoft Sans Serif"/>
                <a:cs typeface="Microsoft Sans Serif"/>
              </a:rPr>
              <a:t>844/QĐ-</a:t>
            </a:r>
            <a:r>
              <a:rPr dirty="0" sz="1150" spc="-25">
                <a:latin typeface="Microsoft Sans Serif"/>
                <a:cs typeface="Microsoft Sans Serif"/>
              </a:rPr>
              <a:t>TTg</a:t>
            </a:r>
            <a:endParaRPr sz="1150">
              <a:latin typeface="Microsoft Sans Serif"/>
              <a:cs typeface="Microsoft Sans Serif"/>
            </a:endParaRPr>
          </a:p>
          <a:p>
            <a:pPr algn="just" marL="243840" marR="5715" indent="-231775">
              <a:lnSpc>
                <a:spcPct val="100400"/>
              </a:lnSpc>
              <a:spcBef>
                <a:spcPts val="495"/>
              </a:spcBef>
              <a:buChar char="•"/>
              <a:tabLst>
                <a:tab pos="248920" algn="l"/>
              </a:tabLst>
            </a:pP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100">
                <a:latin typeface="Microsoft Sans Serif"/>
                <a:cs typeface="Microsoft Sans Serif"/>
              </a:rPr>
              <a:t> 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110">
                <a:latin typeface="Microsoft Sans Serif"/>
                <a:cs typeface="Microsoft Sans Serif"/>
              </a:rPr>
              <a:t> 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110">
                <a:latin typeface="Microsoft Sans Serif"/>
                <a:cs typeface="Microsoft Sans Serif"/>
              </a:rPr>
              <a:t>  </a:t>
            </a:r>
            <a:r>
              <a:rPr dirty="0" sz="1150" spc="-20">
                <a:latin typeface="Microsoft Sans Serif"/>
                <a:cs typeface="Microsoft Sans Serif"/>
              </a:rPr>
              <a:t>939/QĐ-</a:t>
            </a:r>
            <a:r>
              <a:rPr dirty="0" sz="1150">
                <a:latin typeface="Microsoft Sans Serif"/>
                <a:cs typeface="Microsoft Sans Serif"/>
              </a:rPr>
              <a:t>TTg</a:t>
            </a:r>
            <a:r>
              <a:rPr dirty="0" sz="1150" spc="105">
                <a:latin typeface="Microsoft Sans Serif"/>
                <a:cs typeface="Microsoft Sans Serif"/>
              </a:rPr>
              <a:t> 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110">
                <a:latin typeface="Microsoft Sans Serif"/>
                <a:cs typeface="Microsoft Sans Serif"/>
              </a:rPr>
              <a:t>  </a:t>
            </a:r>
            <a:r>
              <a:rPr dirty="0" sz="1150">
                <a:latin typeface="Microsoft Sans Serif"/>
                <a:cs typeface="Microsoft Sans Serif"/>
              </a:rPr>
              <a:t>30/06/2017</a:t>
            </a:r>
            <a:r>
              <a:rPr dirty="0" sz="1150" spc="105">
                <a:latin typeface="Microsoft Sans Serif"/>
                <a:cs typeface="Microsoft Sans Serif"/>
              </a:rPr>
              <a:t> 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105">
                <a:latin typeface="Microsoft Sans Serif"/>
                <a:cs typeface="Microsoft Sans Serif"/>
              </a:rPr>
              <a:t>  </a:t>
            </a:r>
            <a:r>
              <a:rPr dirty="0" sz="1150" spc="-25">
                <a:latin typeface="Microsoft Sans Serif"/>
                <a:cs typeface="Microsoft Sans Serif"/>
              </a:rPr>
              <a:t>Thủ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tướng</a:t>
            </a:r>
            <a:r>
              <a:rPr dirty="0" sz="1150" spc="1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Chính</a:t>
            </a:r>
            <a:r>
              <a:rPr dirty="0" sz="1150" spc="1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phủ</a:t>
            </a:r>
            <a:r>
              <a:rPr dirty="0" sz="1150" spc="1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về</a:t>
            </a:r>
            <a:r>
              <a:rPr dirty="0" sz="1150" spc="1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1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Phê</a:t>
            </a:r>
            <a:r>
              <a:rPr dirty="0" sz="1150" spc="1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duyệt</a:t>
            </a:r>
            <a:r>
              <a:rPr dirty="0" sz="1150" spc="1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Đề</a:t>
            </a:r>
            <a:r>
              <a:rPr dirty="0" sz="1150" spc="14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án</a:t>
            </a:r>
            <a:r>
              <a:rPr dirty="0" sz="1150" spc="1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"</a:t>
            </a:r>
            <a:r>
              <a:rPr dirty="0" sz="1150" i="1">
                <a:latin typeface="Arial"/>
                <a:cs typeface="Arial"/>
              </a:rPr>
              <a:t>Hỗ</a:t>
            </a:r>
            <a:r>
              <a:rPr dirty="0" sz="1150" spc="11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13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phụ</a:t>
            </a:r>
            <a:r>
              <a:rPr dirty="0" sz="1150" spc="13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nữ 	khởi</a:t>
            </a:r>
            <a:r>
              <a:rPr dirty="0" sz="1150" spc="-60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nghiệp</a:t>
            </a:r>
            <a:r>
              <a:rPr dirty="0" sz="1150" spc="-3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giai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đoạn</a:t>
            </a:r>
            <a:r>
              <a:rPr dirty="0" sz="1150" spc="-50" i="1">
                <a:latin typeface="Arial"/>
                <a:cs typeface="Arial"/>
              </a:rPr>
              <a:t> </a:t>
            </a:r>
            <a:r>
              <a:rPr dirty="0" sz="1150" spc="-30" i="1">
                <a:latin typeface="Arial"/>
                <a:cs typeface="Arial"/>
              </a:rPr>
              <a:t>2017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100" i="1">
                <a:latin typeface="Arial"/>
                <a:cs typeface="Arial"/>
              </a:rPr>
              <a:t>-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2025</a:t>
            </a:r>
            <a:r>
              <a:rPr dirty="0" sz="1150" spc="-20">
                <a:latin typeface="Microsoft Sans Serif"/>
                <a:cs typeface="Microsoft Sans Serif"/>
              </a:rPr>
              <a:t>"</a:t>
            </a:r>
            <a:endParaRPr sz="1150">
              <a:latin typeface="Microsoft Sans Serif"/>
              <a:cs typeface="Microsoft Sans Serif"/>
            </a:endParaRPr>
          </a:p>
          <a:p>
            <a:pPr algn="just" marL="243840" marR="5080" indent="-231775">
              <a:lnSpc>
                <a:spcPct val="100400"/>
              </a:lnSpc>
              <a:spcBef>
                <a:spcPts val="490"/>
              </a:spcBef>
              <a:buChar char="•"/>
              <a:tabLst>
                <a:tab pos="248920" algn="l"/>
              </a:tabLst>
            </a:pPr>
            <a:r>
              <a:rPr dirty="0" sz="1150">
                <a:latin typeface="Microsoft Sans Serif"/>
                <a:cs typeface="Microsoft Sans Serif"/>
              </a:rPr>
              <a:t>Quyết</a:t>
            </a:r>
            <a:r>
              <a:rPr dirty="0" sz="1150" spc="4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4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409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1665/QĐ-</a:t>
            </a:r>
            <a:r>
              <a:rPr dirty="0" sz="1150">
                <a:latin typeface="Microsoft Sans Serif"/>
                <a:cs typeface="Microsoft Sans Serif"/>
              </a:rPr>
              <a:t>TTg</a:t>
            </a:r>
            <a:r>
              <a:rPr dirty="0" sz="1150" spc="4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40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30/10/2017</a:t>
            </a:r>
            <a:r>
              <a:rPr dirty="0" sz="1150" spc="4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41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Thủ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tướng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chính</a:t>
            </a:r>
            <a:r>
              <a:rPr dirty="0" sz="1150" spc="9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phủ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về</a:t>
            </a:r>
            <a:r>
              <a:rPr dirty="0" sz="1150" spc="9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việc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phê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duyệt</a:t>
            </a:r>
            <a:r>
              <a:rPr dirty="0" sz="1150" spc="8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Đề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án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 i="1">
                <a:latin typeface="Arial"/>
                <a:cs typeface="Arial"/>
              </a:rPr>
              <a:t>“Hỗ</a:t>
            </a:r>
            <a:r>
              <a:rPr dirty="0" sz="1150" spc="90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trợ</a:t>
            </a:r>
            <a:r>
              <a:rPr dirty="0" sz="1150" spc="85" i="1">
                <a:latin typeface="Arial"/>
                <a:cs typeface="Arial"/>
              </a:rPr>
              <a:t> </a:t>
            </a:r>
            <a:r>
              <a:rPr dirty="0" sz="1150" i="1">
                <a:latin typeface="Arial"/>
                <a:cs typeface="Arial"/>
              </a:rPr>
              <a:t>học</a:t>
            </a:r>
            <a:r>
              <a:rPr dirty="0" sz="1150" spc="80" i="1">
                <a:latin typeface="Arial"/>
                <a:cs typeface="Arial"/>
              </a:rPr>
              <a:t> </a:t>
            </a:r>
            <a:r>
              <a:rPr dirty="0" sz="1150" spc="-10" i="1">
                <a:latin typeface="Arial"/>
                <a:cs typeface="Arial"/>
              </a:rPr>
              <a:t>sinh, 	sinh</a:t>
            </a:r>
            <a:r>
              <a:rPr dirty="0" sz="1150" spc="-40" i="1">
                <a:latin typeface="Arial"/>
                <a:cs typeface="Arial"/>
              </a:rPr>
              <a:t> </a:t>
            </a:r>
            <a:r>
              <a:rPr dirty="0" sz="1150" spc="-20" i="1">
                <a:latin typeface="Arial"/>
                <a:cs typeface="Arial"/>
              </a:rPr>
              <a:t>viên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khởi</a:t>
            </a:r>
            <a:r>
              <a:rPr dirty="0" sz="1150" spc="-55" i="1">
                <a:latin typeface="Arial"/>
                <a:cs typeface="Arial"/>
              </a:rPr>
              <a:t> </a:t>
            </a:r>
            <a:r>
              <a:rPr dirty="0" sz="1150" spc="-25" i="1">
                <a:latin typeface="Arial"/>
                <a:cs typeface="Arial"/>
              </a:rPr>
              <a:t>nghiệp</a:t>
            </a:r>
            <a:r>
              <a:rPr dirty="0" sz="1150" spc="-20" i="1">
                <a:latin typeface="Arial"/>
                <a:cs typeface="Arial"/>
              </a:rPr>
              <a:t> </a:t>
            </a:r>
            <a:r>
              <a:rPr dirty="0" sz="1150" spc="-35" i="1">
                <a:latin typeface="Arial"/>
                <a:cs typeface="Arial"/>
              </a:rPr>
              <a:t>đến</a:t>
            </a:r>
            <a:r>
              <a:rPr dirty="0" sz="1150" spc="-45" i="1">
                <a:latin typeface="Arial"/>
                <a:cs typeface="Arial"/>
              </a:rPr>
              <a:t> </a:t>
            </a:r>
            <a:r>
              <a:rPr dirty="0" sz="1150" spc="-35" i="1">
                <a:latin typeface="Arial"/>
                <a:cs typeface="Arial"/>
              </a:rPr>
              <a:t>năm </a:t>
            </a:r>
            <a:r>
              <a:rPr dirty="0" sz="1150" spc="-20" i="1">
                <a:latin typeface="Arial"/>
                <a:cs typeface="Arial"/>
              </a:rPr>
              <a:t>2025”</a:t>
            </a:r>
            <a:endParaRPr sz="1150">
              <a:latin typeface="Arial"/>
              <a:cs typeface="Arial"/>
            </a:endParaRPr>
          </a:p>
          <a:p>
            <a:pPr algn="just" marL="243840" marR="5715" indent="-231775">
              <a:lnSpc>
                <a:spcPct val="100400"/>
              </a:lnSpc>
              <a:spcBef>
                <a:spcPts val="495"/>
              </a:spcBef>
              <a:buChar char="•"/>
              <a:tabLst>
                <a:tab pos="248920" algn="l"/>
              </a:tabLst>
            </a:pPr>
            <a:r>
              <a:rPr dirty="0" sz="1150">
                <a:latin typeface="Microsoft Sans Serif"/>
                <a:cs typeface="Microsoft Sans Serif"/>
              </a:rPr>
              <a:t>Luật</a:t>
            </a:r>
            <a:r>
              <a:rPr dirty="0" sz="1150" spc="4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Hỗ</a:t>
            </a:r>
            <a:r>
              <a:rPr dirty="0" sz="1150" spc="48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trợ</a:t>
            </a:r>
            <a:r>
              <a:rPr dirty="0" sz="1150" spc="45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doanh</a:t>
            </a:r>
            <a:r>
              <a:rPr dirty="0" sz="1150" spc="4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nghiệp</a:t>
            </a:r>
            <a:r>
              <a:rPr dirty="0" sz="1150" spc="4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nhỏ</a:t>
            </a:r>
            <a:r>
              <a:rPr dirty="0" sz="1150" spc="4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và</a:t>
            </a:r>
            <a:r>
              <a:rPr dirty="0" sz="1150" spc="46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vừa;</a:t>
            </a:r>
            <a:r>
              <a:rPr dirty="0" sz="1150" spc="48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Nghị</a:t>
            </a:r>
            <a:r>
              <a:rPr dirty="0" sz="1150" spc="459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455">
                <a:latin typeface="Microsoft Sans Serif"/>
                <a:cs typeface="Microsoft Sans Serif"/>
              </a:rPr>
              <a:t> </a:t>
            </a:r>
            <a:r>
              <a:rPr dirty="0" sz="1150" spc="-25">
                <a:latin typeface="Microsoft Sans Serif"/>
                <a:cs typeface="Microsoft Sans Serif"/>
              </a:rPr>
              <a:t>số </a:t>
            </a:r>
            <a:r>
              <a:rPr dirty="0" sz="1150" spc="-25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80/2021/NĐ-</a:t>
            </a:r>
            <a:r>
              <a:rPr dirty="0" sz="1150" spc="-35">
                <a:latin typeface="Microsoft Sans Serif"/>
                <a:cs typeface="Microsoft Sans Serif"/>
              </a:rPr>
              <a:t>CP</a:t>
            </a:r>
            <a:r>
              <a:rPr dirty="0" sz="1150" spc="114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ngày</a:t>
            </a:r>
            <a:r>
              <a:rPr dirty="0" sz="1150" spc="1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26/8/2021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quy</a:t>
            </a:r>
            <a:r>
              <a:rPr dirty="0" sz="1150" spc="10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định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chi</a:t>
            </a:r>
            <a:r>
              <a:rPr dirty="0" sz="1150" spc="11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tiết</a:t>
            </a:r>
            <a:r>
              <a:rPr dirty="0" sz="1150" spc="9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và</a:t>
            </a:r>
            <a:r>
              <a:rPr dirty="0" sz="1150" spc="105">
                <a:latin typeface="Microsoft Sans Serif"/>
                <a:cs typeface="Microsoft Sans Serif"/>
              </a:rPr>
              <a:t> </a:t>
            </a:r>
            <a:r>
              <a:rPr dirty="0" sz="1150" spc="-10">
                <a:latin typeface="Microsoft Sans Serif"/>
                <a:cs typeface="Microsoft Sans Serif"/>
              </a:rPr>
              <a:t>hướng </a:t>
            </a:r>
            <a:r>
              <a:rPr dirty="0" sz="1150" spc="-10">
                <a:latin typeface="Microsoft Sans Serif"/>
                <a:cs typeface="Microsoft Sans Serif"/>
              </a:rPr>
              <a:t>	</a:t>
            </a:r>
            <a:r>
              <a:rPr dirty="0" sz="1150">
                <a:latin typeface="Microsoft Sans Serif"/>
                <a:cs typeface="Microsoft Sans Serif"/>
              </a:rPr>
              <a:t>dẫn</a:t>
            </a:r>
            <a:r>
              <a:rPr dirty="0" sz="1150" spc="3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thi</a:t>
            </a:r>
            <a:r>
              <a:rPr dirty="0" sz="1150" spc="5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hành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một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số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điều</a:t>
            </a:r>
            <a:r>
              <a:rPr dirty="0" sz="1150" spc="3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của</a:t>
            </a:r>
            <a:r>
              <a:rPr dirty="0" sz="1150" spc="45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luật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Hỗ</a:t>
            </a:r>
            <a:r>
              <a:rPr dirty="0" sz="1150" spc="50">
                <a:latin typeface="Microsoft Sans Serif"/>
                <a:cs typeface="Microsoft Sans Serif"/>
              </a:rPr>
              <a:t> </a:t>
            </a:r>
            <a:r>
              <a:rPr dirty="0" sz="1150">
                <a:latin typeface="Microsoft Sans Serif"/>
                <a:cs typeface="Microsoft Sans Serif"/>
              </a:rPr>
              <a:t>trợ</a:t>
            </a:r>
            <a:r>
              <a:rPr dirty="0" sz="1150" spc="55">
                <a:latin typeface="Microsoft Sans Serif"/>
                <a:cs typeface="Microsoft Sans Serif"/>
              </a:rPr>
              <a:t> </a:t>
            </a:r>
            <a:r>
              <a:rPr dirty="0" sz="1150" spc="-20">
                <a:latin typeface="Microsoft Sans Serif"/>
                <a:cs typeface="Microsoft Sans Serif"/>
              </a:rPr>
              <a:t>DNNVV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74" name="object 74" descr=""/>
          <p:cNvGrpSpPr/>
          <p:nvPr/>
        </p:nvGrpSpPr>
        <p:grpSpPr>
          <a:xfrm>
            <a:off x="4532376" y="2584703"/>
            <a:ext cx="4996180" cy="492759"/>
            <a:chOff x="4532376" y="2584703"/>
            <a:chExt cx="4996180" cy="492759"/>
          </a:xfrm>
        </p:grpSpPr>
        <p:sp>
          <p:nvSpPr>
            <p:cNvPr id="75" name="object 75" descr=""/>
            <p:cNvSpPr/>
            <p:nvPr/>
          </p:nvSpPr>
          <p:spPr>
            <a:xfrm>
              <a:off x="4533900" y="2587751"/>
              <a:ext cx="4819650" cy="12700"/>
            </a:xfrm>
            <a:custGeom>
              <a:avLst/>
              <a:gdLst/>
              <a:ahLst/>
              <a:cxnLst/>
              <a:rect l="l" t="t" r="r" b="b"/>
              <a:pathLst>
                <a:path w="4819650" h="12700">
                  <a:moveTo>
                    <a:pt x="4819358" y="12192"/>
                  </a:moveTo>
                  <a:lnTo>
                    <a:pt x="4809591" y="9156"/>
                  </a:lnTo>
                  <a:lnTo>
                    <a:pt x="4804295" y="9156"/>
                  </a:lnTo>
                  <a:lnTo>
                    <a:pt x="4804295" y="5588"/>
                  </a:lnTo>
                  <a:lnTo>
                    <a:pt x="4796002" y="5588"/>
                  </a:lnTo>
                  <a:lnTo>
                    <a:pt x="4796002" y="4318"/>
                  </a:lnTo>
                  <a:lnTo>
                    <a:pt x="4789754" y="4318"/>
                  </a:lnTo>
                  <a:lnTo>
                    <a:pt x="4747260" y="0"/>
                  </a:lnTo>
                  <a:lnTo>
                    <a:pt x="0" y="0"/>
                  </a:lnTo>
                  <a:lnTo>
                    <a:pt x="0" y="4318"/>
                  </a:lnTo>
                  <a:lnTo>
                    <a:pt x="0" y="4572"/>
                  </a:lnTo>
                  <a:lnTo>
                    <a:pt x="0" y="5588"/>
                  </a:lnTo>
                  <a:lnTo>
                    <a:pt x="0" y="9156"/>
                  </a:lnTo>
                  <a:lnTo>
                    <a:pt x="0" y="9398"/>
                  </a:lnTo>
                  <a:lnTo>
                    <a:pt x="0" y="12192"/>
                  </a:lnTo>
                  <a:lnTo>
                    <a:pt x="4819358" y="12192"/>
                  </a:lnTo>
                  <a:close/>
                </a:path>
              </a:pathLst>
            </a:custGeom>
            <a:solidFill>
              <a:srgbClr val="80B8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4533900" y="2599943"/>
              <a:ext cx="4834255" cy="5080"/>
            </a:xfrm>
            <a:custGeom>
              <a:avLst/>
              <a:gdLst/>
              <a:ahLst/>
              <a:cxnLst/>
              <a:rect l="l" t="t" r="r" b="b"/>
              <a:pathLst>
                <a:path w="4834255" h="5080">
                  <a:moveTo>
                    <a:pt x="4834005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819357" y="0"/>
                  </a:lnTo>
                  <a:lnTo>
                    <a:pt x="4834005" y="4572"/>
                  </a:lnTo>
                  <a:close/>
                </a:path>
              </a:pathLst>
            </a:custGeom>
            <a:solidFill>
              <a:srgbClr val="80B8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4533900" y="2604515"/>
              <a:ext cx="4843145" cy="3175"/>
            </a:xfrm>
            <a:custGeom>
              <a:avLst/>
              <a:gdLst/>
              <a:ahLst/>
              <a:cxnLst/>
              <a:rect l="l" t="t" r="r" b="b"/>
              <a:pathLst>
                <a:path w="4843145" h="3175">
                  <a:moveTo>
                    <a:pt x="4842988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4834005" y="0"/>
                  </a:lnTo>
                  <a:lnTo>
                    <a:pt x="4841938" y="2476"/>
                  </a:lnTo>
                  <a:lnTo>
                    <a:pt x="4842988" y="3048"/>
                  </a:lnTo>
                  <a:close/>
                </a:path>
              </a:pathLst>
            </a:custGeom>
            <a:solidFill>
              <a:srgbClr val="80B6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4533900" y="2607564"/>
              <a:ext cx="4851400" cy="5080"/>
            </a:xfrm>
            <a:custGeom>
              <a:avLst/>
              <a:gdLst/>
              <a:ahLst/>
              <a:cxnLst/>
              <a:rect l="l" t="t" r="r" b="b"/>
              <a:pathLst>
                <a:path w="4851400" h="5080">
                  <a:moveTo>
                    <a:pt x="4851383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4842988" y="0"/>
                  </a:lnTo>
                  <a:lnTo>
                    <a:pt x="4851383" y="4571"/>
                  </a:lnTo>
                  <a:close/>
                </a:path>
              </a:pathLst>
            </a:custGeom>
            <a:solidFill>
              <a:srgbClr val="80B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4533900" y="2612135"/>
              <a:ext cx="4871085" cy="10795"/>
            </a:xfrm>
            <a:custGeom>
              <a:avLst/>
              <a:gdLst/>
              <a:ahLst/>
              <a:cxnLst/>
              <a:rect l="l" t="t" r="r" b="b"/>
              <a:pathLst>
                <a:path w="4871084" h="10794">
                  <a:moveTo>
                    <a:pt x="4870970" y="10668"/>
                  </a:moveTo>
                  <a:lnTo>
                    <a:pt x="4856975" y="3048"/>
                  </a:lnTo>
                  <a:lnTo>
                    <a:pt x="4851374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10668"/>
                  </a:lnTo>
                  <a:lnTo>
                    <a:pt x="4870970" y="10668"/>
                  </a:lnTo>
                  <a:close/>
                </a:path>
              </a:pathLst>
            </a:custGeom>
            <a:solidFill>
              <a:srgbClr val="7EB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4533900" y="2622803"/>
              <a:ext cx="4893945" cy="15240"/>
            </a:xfrm>
            <a:custGeom>
              <a:avLst/>
              <a:gdLst/>
              <a:ahLst/>
              <a:cxnLst/>
              <a:rect l="l" t="t" r="r" b="b"/>
              <a:pathLst>
                <a:path w="4893945" h="15239">
                  <a:moveTo>
                    <a:pt x="4893640" y="15240"/>
                  </a:moveTo>
                  <a:lnTo>
                    <a:pt x="4884407" y="7620"/>
                  </a:lnTo>
                  <a:lnTo>
                    <a:pt x="4883340" y="6743"/>
                  </a:lnTo>
                  <a:lnTo>
                    <a:pt x="4879365" y="4572"/>
                  </a:lnTo>
                  <a:lnTo>
                    <a:pt x="4870970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0" y="15240"/>
                  </a:lnTo>
                  <a:lnTo>
                    <a:pt x="4893640" y="15240"/>
                  </a:lnTo>
                  <a:close/>
                </a:path>
              </a:pathLst>
            </a:custGeom>
            <a:solidFill>
              <a:srgbClr val="7EB6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4533900" y="2638043"/>
              <a:ext cx="4899660" cy="5080"/>
            </a:xfrm>
            <a:custGeom>
              <a:avLst/>
              <a:gdLst/>
              <a:ahLst/>
              <a:cxnLst/>
              <a:rect l="l" t="t" r="r" b="b"/>
              <a:pathLst>
                <a:path w="4899659" h="5080">
                  <a:moveTo>
                    <a:pt x="489917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893640" y="0"/>
                  </a:lnTo>
                  <a:lnTo>
                    <a:pt x="4899176" y="4572"/>
                  </a:lnTo>
                  <a:close/>
                </a:path>
              </a:pathLst>
            </a:custGeom>
            <a:solidFill>
              <a:srgbClr val="7EB6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4533900" y="2642615"/>
              <a:ext cx="4912360" cy="10795"/>
            </a:xfrm>
            <a:custGeom>
              <a:avLst/>
              <a:gdLst/>
              <a:ahLst/>
              <a:cxnLst/>
              <a:rect l="l" t="t" r="r" b="b"/>
              <a:pathLst>
                <a:path w="4912359" h="10794">
                  <a:moveTo>
                    <a:pt x="4912080" y="10668"/>
                  </a:moveTo>
                  <a:lnTo>
                    <a:pt x="4902860" y="3060"/>
                  </a:lnTo>
                  <a:lnTo>
                    <a:pt x="4899164" y="0"/>
                  </a:lnTo>
                  <a:lnTo>
                    <a:pt x="0" y="0"/>
                  </a:lnTo>
                  <a:lnTo>
                    <a:pt x="0" y="3060"/>
                  </a:lnTo>
                  <a:lnTo>
                    <a:pt x="0" y="10668"/>
                  </a:lnTo>
                  <a:lnTo>
                    <a:pt x="4912080" y="10668"/>
                  </a:lnTo>
                  <a:close/>
                </a:path>
              </a:pathLst>
            </a:custGeom>
            <a:solidFill>
              <a:srgbClr val="7CB6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4533900" y="2653283"/>
              <a:ext cx="4920615" cy="7620"/>
            </a:xfrm>
            <a:custGeom>
              <a:avLst/>
              <a:gdLst/>
              <a:ahLst/>
              <a:cxnLst/>
              <a:rect l="l" t="t" r="r" b="b"/>
              <a:pathLst>
                <a:path w="4920615" h="7619">
                  <a:moveTo>
                    <a:pt x="4919992" y="6096"/>
                  </a:moveTo>
                  <a:lnTo>
                    <a:pt x="4916386" y="6096"/>
                  </a:lnTo>
                  <a:lnTo>
                    <a:pt x="4916386" y="1016"/>
                  </a:lnTo>
                  <a:lnTo>
                    <a:pt x="4913312" y="1016"/>
                  </a:lnTo>
                  <a:lnTo>
                    <a:pt x="4912080" y="0"/>
                  </a:lnTo>
                  <a:lnTo>
                    <a:pt x="0" y="0"/>
                  </a:lnTo>
                  <a:lnTo>
                    <a:pt x="0" y="1016"/>
                  </a:lnTo>
                  <a:lnTo>
                    <a:pt x="0" y="1524"/>
                  </a:lnTo>
                  <a:lnTo>
                    <a:pt x="0" y="6096"/>
                  </a:lnTo>
                  <a:lnTo>
                    <a:pt x="0" y="7366"/>
                  </a:lnTo>
                  <a:lnTo>
                    <a:pt x="4919992" y="7366"/>
                  </a:lnTo>
                  <a:lnTo>
                    <a:pt x="4919992" y="6096"/>
                  </a:lnTo>
                  <a:close/>
                </a:path>
              </a:pathLst>
            </a:custGeom>
            <a:solidFill>
              <a:srgbClr val="7CB6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4533900" y="2660903"/>
              <a:ext cx="4923790" cy="3175"/>
            </a:xfrm>
            <a:custGeom>
              <a:avLst/>
              <a:gdLst/>
              <a:ahLst/>
              <a:cxnLst/>
              <a:rect l="l" t="t" r="r" b="b"/>
              <a:pathLst>
                <a:path w="4923790" h="3175">
                  <a:moveTo>
                    <a:pt x="4923248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4920730" y="0"/>
                  </a:lnTo>
                  <a:lnTo>
                    <a:pt x="4923248" y="3048"/>
                  </a:lnTo>
                  <a:close/>
                </a:path>
              </a:pathLst>
            </a:custGeom>
            <a:solidFill>
              <a:srgbClr val="7C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4533900" y="2663951"/>
              <a:ext cx="4932680" cy="10795"/>
            </a:xfrm>
            <a:custGeom>
              <a:avLst/>
              <a:gdLst/>
              <a:ahLst/>
              <a:cxnLst/>
              <a:rect l="l" t="t" r="r" b="b"/>
              <a:pathLst>
                <a:path w="4932680" h="10794">
                  <a:moveTo>
                    <a:pt x="4932057" y="10668"/>
                  </a:moveTo>
                  <a:lnTo>
                    <a:pt x="4927016" y="4572"/>
                  </a:lnTo>
                  <a:lnTo>
                    <a:pt x="4923244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4932057" y="10668"/>
                  </a:lnTo>
                  <a:close/>
                </a:path>
              </a:pathLst>
            </a:custGeom>
            <a:solidFill>
              <a:srgbClr val="7B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4533900" y="2674619"/>
              <a:ext cx="4933315" cy="1905"/>
            </a:xfrm>
            <a:custGeom>
              <a:avLst/>
              <a:gdLst/>
              <a:ahLst/>
              <a:cxnLst/>
              <a:rect l="l" t="t" r="r" b="b"/>
              <a:pathLst>
                <a:path w="4933315" h="1905">
                  <a:moveTo>
                    <a:pt x="4933318" y="1524"/>
                  </a:moveTo>
                  <a:lnTo>
                    <a:pt x="0" y="1524"/>
                  </a:lnTo>
                  <a:lnTo>
                    <a:pt x="0" y="0"/>
                  </a:lnTo>
                  <a:lnTo>
                    <a:pt x="4932059" y="0"/>
                  </a:lnTo>
                  <a:lnTo>
                    <a:pt x="4933318" y="1524"/>
                  </a:lnTo>
                  <a:close/>
                </a:path>
              </a:pathLst>
            </a:custGeom>
            <a:solidFill>
              <a:srgbClr val="79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4533900" y="2676143"/>
              <a:ext cx="4948555" cy="18415"/>
            </a:xfrm>
            <a:custGeom>
              <a:avLst/>
              <a:gdLst/>
              <a:ahLst/>
              <a:cxnLst/>
              <a:rect l="l" t="t" r="r" b="b"/>
              <a:pathLst>
                <a:path w="4948555" h="18414">
                  <a:moveTo>
                    <a:pt x="4948415" y="18288"/>
                  </a:moveTo>
                  <a:lnTo>
                    <a:pt x="4942129" y="10668"/>
                  </a:lnTo>
                  <a:lnTo>
                    <a:pt x="4940871" y="9156"/>
                  </a:lnTo>
                  <a:lnTo>
                    <a:pt x="4933315" y="0"/>
                  </a:lnTo>
                  <a:lnTo>
                    <a:pt x="0" y="0"/>
                  </a:lnTo>
                  <a:lnTo>
                    <a:pt x="0" y="9156"/>
                  </a:lnTo>
                  <a:lnTo>
                    <a:pt x="0" y="10668"/>
                  </a:lnTo>
                  <a:lnTo>
                    <a:pt x="0" y="18288"/>
                  </a:lnTo>
                  <a:lnTo>
                    <a:pt x="4948415" y="18288"/>
                  </a:lnTo>
                  <a:close/>
                </a:path>
              </a:pathLst>
            </a:custGeom>
            <a:solidFill>
              <a:srgbClr val="79B6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533900" y="2694431"/>
              <a:ext cx="4953000" cy="7620"/>
            </a:xfrm>
            <a:custGeom>
              <a:avLst/>
              <a:gdLst/>
              <a:ahLst/>
              <a:cxnLst/>
              <a:rect l="l" t="t" r="r" b="b"/>
              <a:pathLst>
                <a:path w="4953000" h="7619">
                  <a:moveTo>
                    <a:pt x="4952875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948424" y="0"/>
                  </a:lnTo>
                  <a:lnTo>
                    <a:pt x="4949309" y="1071"/>
                  </a:lnTo>
                  <a:lnTo>
                    <a:pt x="4952875" y="7619"/>
                  </a:lnTo>
                  <a:close/>
                </a:path>
              </a:pathLst>
            </a:custGeom>
            <a:solidFill>
              <a:srgbClr val="79B5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4533900" y="2702051"/>
              <a:ext cx="4959985" cy="12700"/>
            </a:xfrm>
            <a:custGeom>
              <a:avLst/>
              <a:gdLst/>
              <a:ahLst/>
              <a:cxnLst/>
              <a:rect l="l" t="t" r="r" b="b"/>
              <a:pathLst>
                <a:path w="4959984" h="12700">
                  <a:moveTo>
                    <a:pt x="4959502" y="12192"/>
                  </a:moveTo>
                  <a:lnTo>
                    <a:pt x="4954524" y="3048"/>
                  </a:lnTo>
                  <a:lnTo>
                    <a:pt x="4952873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959502" y="12192"/>
                  </a:lnTo>
                  <a:close/>
                </a:path>
              </a:pathLst>
            </a:custGeom>
            <a:solidFill>
              <a:srgbClr val="77B5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4533900" y="2714243"/>
              <a:ext cx="4965700" cy="10795"/>
            </a:xfrm>
            <a:custGeom>
              <a:avLst/>
              <a:gdLst/>
              <a:ahLst/>
              <a:cxnLst/>
              <a:rect l="l" t="t" r="r" b="b"/>
              <a:pathLst>
                <a:path w="4965700" h="10794">
                  <a:moveTo>
                    <a:pt x="4965319" y="10668"/>
                  </a:moveTo>
                  <a:lnTo>
                    <a:pt x="4963655" y="7632"/>
                  </a:lnTo>
                  <a:lnTo>
                    <a:pt x="4961166" y="3048"/>
                  </a:lnTo>
                  <a:lnTo>
                    <a:pt x="4959502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7632"/>
                  </a:lnTo>
                  <a:lnTo>
                    <a:pt x="0" y="10668"/>
                  </a:lnTo>
                  <a:lnTo>
                    <a:pt x="4965319" y="10668"/>
                  </a:lnTo>
                  <a:close/>
                </a:path>
              </a:pathLst>
            </a:custGeom>
            <a:solidFill>
              <a:srgbClr val="77B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4533900" y="2724911"/>
              <a:ext cx="4968240" cy="5080"/>
            </a:xfrm>
            <a:custGeom>
              <a:avLst/>
              <a:gdLst/>
              <a:ahLst/>
              <a:cxnLst/>
              <a:rect l="l" t="t" r="r" b="b"/>
              <a:pathLst>
                <a:path w="4968240" h="5080">
                  <a:moveTo>
                    <a:pt x="496781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965324" y="0"/>
                  </a:lnTo>
                  <a:lnTo>
                    <a:pt x="4967813" y="4572"/>
                  </a:lnTo>
                  <a:close/>
                </a:path>
              </a:pathLst>
            </a:custGeom>
            <a:solidFill>
              <a:srgbClr val="77B3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4533900" y="2729483"/>
              <a:ext cx="4969510" cy="3175"/>
            </a:xfrm>
            <a:custGeom>
              <a:avLst/>
              <a:gdLst/>
              <a:ahLst/>
              <a:cxnLst/>
              <a:rect l="l" t="t" r="r" b="b"/>
              <a:pathLst>
                <a:path w="4969509" h="3175">
                  <a:moveTo>
                    <a:pt x="4969473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4967813" y="0"/>
                  </a:lnTo>
                  <a:lnTo>
                    <a:pt x="4969473" y="3048"/>
                  </a:lnTo>
                  <a:close/>
                </a:path>
              </a:pathLst>
            </a:custGeom>
            <a:solidFill>
              <a:srgbClr val="77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4533900" y="2732531"/>
              <a:ext cx="4972050" cy="5080"/>
            </a:xfrm>
            <a:custGeom>
              <a:avLst/>
              <a:gdLst/>
              <a:ahLst/>
              <a:cxnLst/>
              <a:rect l="l" t="t" r="r" b="b"/>
              <a:pathLst>
                <a:path w="4972050" h="5080">
                  <a:moveTo>
                    <a:pt x="4971919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4969473" y="0"/>
                  </a:lnTo>
                  <a:lnTo>
                    <a:pt x="4971859" y="4381"/>
                  </a:lnTo>
                  <a:lnTo>
                    <a:pt x="4971919" y="4571"/>
                  </a:lnTo>
                  <a:close/>
                </a:path>
              </a:pathLst>
            </a:custGeom>
            <a:solidFill>
              <a:srgbClr val="75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4533900" y="2737103"/>
              <a:ext cx="4977130" cy="15240"/>
            </a:xfrm>
            <a:custGeom>
              <a:avLst/>
              <a:gdLst/>
              <a:ahLst/>
              <a:cxnLst/>
              <a:rect l="l" t="t" r="r" b="b"/>
              <a:pathLst>
                <a:path w="4977130" h="15239">
                  <a:moveTo>
                    <a:pt x="4976673" y="15240"/>
                  </a:moveTo>
                  <a:lnTo>
                    <a:pt x="4975237" y="10680"/>
                  </a:lnTo>
                  <a:lnTo>
                    <a:pt x="4974298" y="7620"/>
                  </a:lnTo>
                  <a:lnTo>
                    <a:pt x="497191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0680"/>
                  </a:lnTo>
                  <a:lnTo>
                    <a:pt x="0" y="15240"/>
                  </a:lnTo>
                  <a:lnTo>
                    <a:pt x="4976673" y="15240"/>
                  </a:lnTo>
                  <a:close/>
                </a:path>
              </a:pathLst>
            </a:custGeom>
            <a:solidFill>
              <a:srgbClr val="75B3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4533900" y="2752343"/>
              <a:ext cx="4980305" cy="10795"/>
            </a:xfrm>
            <a:custGeom>
              <a:avLst/>
              <a:gdLst/>
              <a:ahLst/>
              <a:cxnLst/>
              <a:rect l="l" t="t" r="r" b="b"/>
              <a:pathLst>
                <a:path w="4980305" h="10794">
                  <a:moveTo>
                    <a:pt x="4980000" y="10668"/>
                  </a:moveTo>
                  <a:lnTo>
                    <a:pt x="4979047" y="7632"/>
                  </a:lnTo>
                  <a:lnTo>
                    <a:pt x="4976673" y="0"/>
                  </a:lnTo>
                  <a:lnTo>
                    <a:pt x="0" y="0"/>
                  </a:lnTo>
                  <a:lnTo>
                    <a:pt x="0" y="7632"/>
                  </a:lnTo>
                  <a:lnTo>
                    <a:pt x="0" y="10668"/>
                  </a:lnTo>
                  <a:lnTo>
                    <a:pt x="4980000" y="10668"/>
                  </a:lnTo>
                  <a:close/>
                </a:path>
              </a:pathLst>
            </a:custGeom>
            <a:solidFill>
              <a:srgbClr val="75B3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4533900" y="2763011"/>
              <a:ext cx="4981575" cy="5080"/>
            </a:xfrm>
            <a:custGeom>
              <a:avLst/>
              <a:gdLst/>
              <a:ahLst/>
              <a:cxnLst/>
              <a:rect l="l" t="t" r="r" b="b"/>
              <a:pathLst>
                <a:path w="4981575" h="5080">
                  <a:moveTo>
                    <a:pt x="498143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980006" y="0"/>
                  </a:lnTo>
                  <a:lnTo>
                    <a:pt x="4981433" y="4572"/>
                  </a:lnTo>
                  <a:close/>
                </a:path>
              </a:pathLst>
            </a:custGeom>
            <a:solidFill>
              <a:srgbClr val="74B3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4533900" y="2767583"/>
              <a:ext cx="4984750" cy="9525"/>
            </a:xfrm>
            <a:custGeom>
              <a:avLst/>
              <a:gdLst/>
              <a:ahLst/>
              <a:cxnLst/>
              <a:rect l="l" t="t" r="r" b="b"/>
              <a:pathLst>
                <a:path w="4984750" h="9525">
                  <a:moveTo>
                    <a:pt x="4984280" y="9144"/>
                  </a:moveTo>
                  <a:lnTo>
                    <a:pt x="4983810" y="7620"/>
                  </a:lnTo>
                  <a:lnTo>
                    <a:pt x="498142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9144"/>
                  </a:lnTo>
                  <a:lnTo>
                    <a:pt x="4984280" y="9144"/>
                  </a:lnTo>
                  <a:close/>
                </a:path>
              </a:pathLst>
            </a:custGeom>
            <a:solidFill>
              <a:srgbClr val="74B3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4533900" y="2776727"/>
              <a:ext cx="4986655" cy="6350"/>
            </a:xfrm>
            <a:custGeom>
              <a:avLst/>
              <a:gdLst/>
              <a:ahLst/>
              <a:cxnLst/>
              <a:rect l="l" t="t" r="r" b="b"/>
              <a:pathLst>
                <a:path w="4986655" h="6350">
                  <a:moveTo>
                    <a:pt x="4986145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4984287" y="0"/>
                  </a:lnTo>
                  <a:lnTo>
                    <a:pt x="4986123" y="5881"/>
                  </a:lnTo>
                  <a:lnTo>
                    <a:pt x="4986145" y="6096"/>
                  </a:lnTo>
                  <a:close/>
                </a:path>
              </a:pathLst>
            </a:custGeom>
            <a:solidFill>
              <a:srgbClr val="72B3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4533900" y="2782823"/>
              <a:ext cx="4987290" cy="7620"/>
            </a:xfrm>
            <a:custGeom>
              <a:avLst/>
              <a:gdLst/>
              <a:ahLst/>
              <a:cxnLst/>
              <a:rect l="l" t="t" r="r" b="b"/>
              <a:pathLst>
                <a:path w="4987290" h="7619">
                  <a:moveTo>
                    <a:pt x="4986909" y="7620"/>
                  </a:moveTo>
                  <a:lnTo>
                    <a:pt x="4986452" y="3060"/>
                  </a:lnTo>
                  <a:lnTo>
                    <a:pt x="4986134" y="0"/>
                  </a:lnTo>
                  <a:lnTo>
                    <a:pt x="0" y="0"/>
                  </a:lnTo>
                  <a:lnTo>
                    <a:pt x="0" y="3060"/>
                  </a:lnTo>
                  <a:lnTo>
                    <a:pt x="0" y="7620"/>
                  </a:lnTo>
                  <a:lnTo>
                    <a:pt x="4986909" y="7620"/>
                  </a:lnTo>
                  <a:close/>
                </a:path>
              </a:pathLst>
            </a:custGeom>
            <a:solidFill>
              <a:srgbClr val="72B3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4533900" y="2790443"/>
              <a:ext cx="4987925" cy="6350"/>
            </a:xfrm>
            <a:custGeom>
              <a:avLst/>
              <a:gdLst/>
              <a:ahLst/>
              <a:cxnLst/>
              <a:rect l="l" t="t" r="r" b="b"/>
              <a:pathLst>
                <a:path w="4987925" h="6350">
                  <a:moveTo>
                    <a:pt x="4987538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4986919" y="0"/>
                  </a:lnTo>
                  <a:lnTo>
                    <a:pt x="4987538" y="6096"/>
                  </a:lnTo>
                  <a:close/>
                </a:path>
              </a:pathLst>
            </a:custGeom>
            <a:solidFill>
              <a:srgbClr val="72B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4533900" y="2796539"/>
              <a:ext cx="4988560" cy="9525"/>
            </a:xfrm>
            <a:custGeom>
              <a:avLst/>
              <a:gdLst/>
              <a:ahLst/>
              <a:cxnLst/>
              <a:rect l="l" t="t" r="r" b="b"/>
              <a:pathLst>
                <a:path w="4988559" h="9525">
                  <a:moveTo>
                    <a:pt x="4988458" y="9144"/>
                  </a:moveTo>
                  <a:lnTo>
                    <a:pt x="4987683" y="1536"/>
                  </a:lnTo>
                  <a:lnTo>
                    <a:pt x="4987531" y="0"/>
                  </a:lnTo>
                  <a:lnTo>
                    <a:pt x="0" y="0"/>
                  </a:lnTo>
                  <a:lnTo>
                    <a:pt x="0" y="1536"/>
                  </a:lnTo>
                  <a:lnTo>
                    <a:pt x="0" y="9144"/>
                  </a:lnTo>
                  <a:lnTo>
                    <a:pt x="4988458" y="9144"/>
                  </a:lnTo>
                  <a:close/>
                </a:path>
              </a:pathLst>
            </a:custGeom>
            <a:solidFill>
              <a:srgbClr val="70B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4533900" y="2805683"/>
              <a:ext cx="4989830" cy="10795"/>
            </a:xfrm>
            <a:custGeom>
              <a:avLst/>
              <a:gdLst/>
              <a:ahLst/>
              <a:cxnLst/>
              <a:rect l="l" t="t" r="r" b="b"/>
              <a:pathLst>
                <a:path w="4989830" h="10794">
                  <a:moveTo>
                    <a:pt x="4989550" y="10668"/>
                  </a:moveTo>
                  <a:lnTo>
                    <a:pt x="4989233" y="7620"/>
                  </a:lnTo>
                  <a:lnTo>
                    <a:pt x="4988776" y="3048"/>
                  </a:lnTo>
                  <a:lnTo>
                    <a:pt x="4988458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7620"/>
                  </a:lnTo>
                  <a:lnTo>
                    <a:pt x="0" y="10668"/>
                  </a:lnTo>
                  <a:lnTo>
                    <a:pt x="4989550" y="10668"/>
                  </a:lnTo>
                  <a:close/>
                </a:path>
              </a:pathLst>
            </a:custGeom>
            <a:solidFill>
              <a:srgbClr val="70B3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4533900" y="2816351"/>
              <a:ext cx="4990465" cy="5080"/>
            </a:xfrm>
            <a:custGeom>
              <a:avLst/>
              <a:gdLst/>
              <a:ahLst/>
              <a:cxnLst/>
              <a:rect l="l" t="t" r="r" b="b"/>
              <a:pathLst>
                <a:path w="4990465" h="5080">
                  <a:moveTo>
                    <a:pt x="499001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989551" y="0"/>
                  </a:lnTo>
                  <a:lnTo>
                    <a:pt x="4990016" y="4572"/>
                  </a:lnTo>
                  <a:close/>
                </a:path>
              </a:pathLst>
            </a:custGeom>
            <a:solidFill>
              <a:srgbClr val="70B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4533900" y="2820923"/>
              <a:ext cx="4990465" cy="3175"/>
            </a:xfrm>
            <a:custGeom>
              <a:avLst/>
              <a:gdLst/>
              <a:ahLst/>
              <a:cxnLst/>
              <a:rect l="l" t="t" r="r" b="b"/>
              <a:pathLst>
                <a:path w="4990465" h="3175">
                  <a:moveTo>
                    <a:pt x="4990016" y="0"/>
                  </a:moveTo>
                  <a:lnTo>
                    <a:pt x="4990326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4990016" y="0"/>
                  </a:lnTo>
                  <a:close/>
                </a:path>
              </a:pathLst>
            </a:custGeom>
            <a:solidFill>
              <a:srgbClr val="70B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4533900" y="2823984"/>
              <a:ext cx="4991100" cy="15875"/>
            </a:xfrm>
            <a:custGeom>
              <a:avLst/>
              <a:gdLst/>
              <a:ahLst/>
              <a:cxnLst/>
              <a:rect l="l" t="t" r="r" b="b"/>
              <a:pathLst>
                <a:path w="4991100" h="15875">
                  <a:moveTo>
                    <a:pt x="4991100" y="8115"/>
                  </a:moveTo>
                  <a:lnTo>
                    <a:pt x="4990947" y="8115"/>
                  </a:lnTo>
                  <a:lnTo>
                    <a:pt x="4990947" y="4305"/>
                  </a:lnTo>
                  <a:lnTo>
                    <a:pt x="4990744" y="4305"/>
                  </a:lnTo>
                  <a:lnTo>
                    <a:pt x="4990325" y="0"/>
                  </a:lnTo>
                  <a:lnTo>
                    <a:pt x="0" y="0"/>
                  </a:lnTo>
                  <a:lnTo>
                    <a:pt x="0" y="4305"/>
                  </a:lnTo>
                  <a:lnTo>
                    <a:pt x="0" y="4559"/>
                  </a:lnTo>
                  <a:lnTo>
                    <a:pt x="0" y="8115"/>
                  </a:lnTo>
                  <a:lnTo>
                    <a:pt x="0" y="15735"/>
                  </a:lnTo>
                  <a:lnTo>
                    <a:pt x="4991100" y="15735"/>
                  </a:lnTo>
                  <a:lnTo>
                    <a:pt x="4991100" y="8115"/>
                  </a:lnTo>
                  <a:close/>
                </a:path>
              </a:pathLst>
            </a:custGeom>
            <a:solidFill>
              <a:srgbClr val="6EB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4533900" y="2839211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EB1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4533900" y="2854451"/>
              <a:ext cx="4991100" cy="22860"/>
            </a:xfrm>
            <a:custGeom>
              <a:avLst/>
              <a:gdLst/>
              <a:ahLst/>
              <a:cxnLst/>
              <a:rect l="l" t="t" r="r" b="b"/>
              <a:pathLst>
                <a:path w="4991100" h="22860">
                  <a:moveTo>
                    <a:pt x="49911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4991100" y="22860"/>
                  </a:lnTo>
                  <a:lnTo>
                    <a:pt x="4991100" y="1524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DA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4533900" y="287731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BA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4533900" y="2884931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BAE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4533900" y="2900172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39"/>
                  </a:lnTo>
                  <a:lnTo>
                    <a:pt x="0" y="15239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BA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4533900" y="2915411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9A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4533900" y="293065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9A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4533900" y="2938272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9A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4533900" y="2945891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7A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4533900" y="2961131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7A8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4533900" y="2976372"/>
              <a:ext cx="4991100" cy="15240"/>
            </a:xfrm>
            <a:custGeom>
              <a:avLst/>
              <a:gdLst/>
              <a:ahLst/>
              <a:cxnLst/>
              <a:rect l="l" t="t" r="r" b="b"/>
              <a:pathLst>
                <a:path w="4991100" h="15239">
                  <a:moveTo>
                    <a:pt x="4991100" y="0"/>
                  </a:moveTo>
                  <a:lnTo>
                    <a:pt x="4991100" y="15239"/>
                  </a:lnTo>
                  <a:lnTo>
                    <a:pt x="0" y="15239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6A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4533900" y="299161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6A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4533900" y="299923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4A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4533900" y="3006851"/>
              <a:ext cx="4991100" cy="22860"/>
            </a:xfrm>
            <a:custGeom>
              <a:avLst/>
              <a:gdLst/>
              <a:ahLst/>
              <a:cxnLst/>
              <a:rect l="l" t="t" r="r" b="b"/>
              <a:pathLst>
                <a:path w="4991100" h="22860">
                  <a:moveTo>
                    <a:pt x="49911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2860"/>
                  </a:lnTo>
                  <a:lnTo>
                    <a:pt x="4991100" y="22860"/>
                  </a:lnTo>
                  <a:lnTo>
                    <a:pt x="4991100" y="1524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4A5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4533900" y="302971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0"/>
                  </a:moveTo>
                  <a:lnTo>
                    <a:pt x="499110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4A5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4533900" y="3037331"/>
              <a:ext cx="4991100" cy="30480"/>
            </a:xfrm>
            <a:custGeom>
              <a:avLst/>
              <a:gdLst/>
              <a:ahLst/>
              <a:cxnLst/>
              <a:rect l="l" t="t" r="r" b="b"/>
              <a:pathLst>
                <a:path w="4991100" h="30480">
                  <a:moveTo>
                    <a:pt x="4991100" y="0"/>
                  </a:moveTo>
                  <a:lnTo>
                    <a:pt x="0" y="0"/>
                  </a:lnTo>
                  <a:lnTo>
                    <a:pt x="0" y="15252"/>
                  </a:lnTo>
                  <a:lnTo>
                    <a:pt x="0" y="30480"/>
                  </a:lnTo>
                  <a:lnTo>
                    <a:pt x="4991100" y="30480"/>
                  </a:lnTo>
                  <a:lnTo>
                    <a:pt x="4991100" y="15252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62A3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4533900" y="3067811"/>
              <a:ext cx="4991100" cy="7620"/>
            </a:xfrm>
            <a:custGeom>
              <a:avLst/>
              <a:gdLst/>
              <a:ahLst/>
              <a:cxnLst/>
              <a:rect l="l" t="t" r="r" b="b"/>
              <a:pathLst>
                <a:path w="4991100" h="7619">
                  <a:moveTo>
                    <a:pt x="4991100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7620"/>
                  </a:lnTo>
                  <a:close/>
                </a:path>
              </a:pathLst>
            </a:custGeom>
            <a:solidFill>
              <a:srgbClr val="60A1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4532376" y="2584703"/>
              <a:ext cx="4996180" cy="492759"/>
            </a:xfrm>
            <a:custGeom>
              <a:avLst/>
              <a:gdLst/>
              <a:ahLst/>
              <a:cxnLst/>
              <a:rect l="l" t="t" r="r" b="b"/>
              <a:pathLst>
                <a:path w="4996180" h="492760">
                  <a:moveTo>
                    <a:pt x="4995671" y="492252"/>
                  </a:moveTo>
                  <a:lnTo>
                    <a:pt x="0" y="492252"/>
                  </a:lnTo>
                  <a:lnTo>
                    <a:pt x="0" y="0"/>
                  </a:lnTo>
                  <a:lnTo>
                    <a:pt x="4748784" y="0"/>
                  </a:lnTo>
                  <a:lnTo>
                    <a:pt x="4762500" y="1524"/>
                  </a:lnTo>
                  <a:lnTo>
                    <a:pt x="4774692" y="1524"/>
                  </a:lnTo>
                  <a:lnTo>
                    <a:pt x="4786884" y="3048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4572" y="6096"/>
                  </a:lnTo>
                  <a:lnTo>
                    <a:pt x="4572" y="487680"/>
                  </a:lnTo>
                  <a:lnTo>
                    <a:pt x="1524" y="487680"/>
                  </a:lnTo>
                  <a:lnTo>
                    <a:pt x="4572" y="490728"/>
                  </a:lnTo>
                  <a:lnTo>
                    <a:pt x="4995671" y="490728"/>
                  </a:lnTo>
                  <a:lnTo>
                    <a:pt x="4995671" y="492252"/>
                  </a:lnTo>
                  <a:close/>
                </a:path>
                <a:path w="4996180" h="492760">
                  <a:moveTo>
                    <a:pt x="4572" y="6096"/>
                  </a:moveTo>
                  <a:lnTo>
                    <a:pt x="1524" y="6096"/>
                  </a:lnTo>
                  <a:lnTo>
                    <a:pt x="4572" y="3048"/>
                  </a:lnTo>
                  <a:lnTo>
                    <a:pt x="4572" y="6096"/>
                  </a:lnTo>
                  <a:close/>
                </a:path>
                <a:path w="4996180" h="492760">
                  <a:moveTo>
                    <a:pt x="4948428" y="112776"/>
                  </a:moveTo>
                  <a:lnTo>
                    <a:pt x="4919471" y="76200"/>
                  </a:lnTo>
                  <a:lnTo>
                    <a:pt x="4884420" y="47244"/>
                  </a:lnTo>
                  <a:lnTo>
                    <a:pt x="4843272" y="24384"/>
                  </a:lnTo>
                  <a:lnTo>
                    <a:pt x="4797552" y="10668"/>
                  </a:lnTo>
                  <a:lnTo>
                    <a:pt x="4760976" y="6096"/>
                  </a:lnTo>
                  <a:lnTo>
                    <a:pt x="4572" y="6096"/>
                  </a:lnTo>
                  <a:lnTo>
                    <a:pt x="4572" y="3048"/>
                  </a:lnTo>
                  <a:lnTo>
                    <a:pt x="4786884" y="3048"/>
                  </a:lnTo>
                  <a:lnTo>
                    <a:pt x="4811268" y="9144"/>
                  </a:lnTo>
                  <a:lnTo>
                    <a:pt x="4866132" y="30480"/>
                  </a:lnTo>
                  <a:lnTo>
                    <a:pt x="4905755" y="56388"/>
                  </a:lnTo>
                  <a:lnTo>
                    <a:pt x="4939284" y="89916"/>
                  </a:lnTo>
                  <a:lnTo>
                    <a:pt x="4953938" y="111252"/>
                  </a:lnTo>
                  <a:lnTo>
                    <a:pt x="4948428" y="111252"/>
                  </a:lnTo>
                  <a:lnTo>
                    <a:pt x="4948428" y="112776"/>
                  </a:lnTo>
                  <a:close/>
                </a:path>
                <a:path w="4996180" h="492760">
                  <a:moveTo>
                    <a:pt x="4960620" y="132588"/>
                  </a:moveTo>
                  <a:lnTo>
                    <a:pt x="4948428" y="111252"/>
                  </a:lnTo>
                  <a:lnTo>
                    <a:pt x="4953938" y="111252"/>
                  </a:lnTo>
                  <a:lnTo>
                    <a:pt x="4965192" y="129540"/>
                  </a:lnTo>
                  <a:lnTo>
                    <a:pt x="4965954" y="131064"/>
                  </a:lnTo>
                  <a:lnTo>
                    <a:pt x="4960620" y="131064"/>
                  </a:lnTo>
                  <a:lnTo>
                    <a:pt x="4960620" y="132588"/>
                  </a:lnTo>
                  <a:close/>
                </a:path>
                <a:path w="4996180" h="492760">
                  <a:moveTo>
                    <a:pt x="4989576" y="490728"/>
                  </a:moveTo>
                  <a:lnTo>
                    <a:pt x="4989576" y="234695"/>
                  </a:lnTo>
                  <a:lnTo>
                    <a:pt x="4985004" y="198119"/>
                  </a:lnTo>
                  <a:lnTo>
                    <a:pt x="4981955" y="185928"/>
                  </a:lnTo>
                  <a:lnTo>
                    <a:pt x="4978907" y="175260"/>
                  </a:lnTo>
                  <a:lnTo>
                    <a:pt x="4971287" y="152400"/>
                  </a:lnTo>
                  <a:lnTo>
                    <a:pt x="4960620" y="131064"/>
                  </a:lnTo>
                  <a:lnTo>
                    <a:pt x="4965954" y="131064"/>
                  </a:lnTo>
                  <a:lnTo>
                    <a:pt x="4975860" y="150876"/>
                  </a:lnTo>
                  <a:lnTo>
                    <a:pt x="4983480" y="173736"/>
                  </a:lnTo>
                  <a:lnTo>
                    <a:pt x="4988052" y="185928"/>
                  </a:lnTo>
                  <a:lnTo>
                    <a:pt x="4989576" y="196595"/>
                  </a:lnTo>
                  <a:lnTo>
                    <a:pt x="4992623" y="208788"/>
                  </a:lnTo>
                  <a:lnTo>
                    <a:pt x="4994148" y="220980"/>
                  </a:lnTo>
                  <a:lnTo>
                    <a:pt x="4995671" y="234695"/>
                  </a:lnTo>
                  <a:lnTo>
                    <a:pt x="4995671" y="487680"/>
                  </a:lnTo>
                  <a:lnTo>
                    <a:pt x="4992623" y="487680"/>
                  </a:lnTo>
                  <a:lnTo>
                    <a:pt x="4989576" y="490728"/>
                  </a:lnTo>
                  <a:close/>
                </a:path>
                <a:path w="4996180" h="492760">
                  <a:moveTo>
                    <a:pt x="4572" y="490728"/>
                  </a:moveTo>
                  <a:lnTo>
                    <a:pt x="1524" y="487680"/>
                  </a:lnTo>
                  <a:lnTo>
                    <a:pt x="4572" y="487680"/>
                  </a:lnTo>
                  <a:lnTo>
                    <a:pt x="4572" y="490728"/>
                  </a:lnTo>
                  <a:close/>
                </a:path>
                <a:path w="4996180" h="492760">
                  <a:moveTo>
                    <a:pt x="4989576" y="490728"/>
                  </a:moveTo>
                  <a:lnTo>
                    <a:pt x="4572" y="490728"/>
                  </a:lnTo>
                  <a:lnTo>
                    <a:pt x="4572" y="487680"/>
                  </a:lnTo>
                  <a:lnTo>
                    <a:pt x="4989576" y="487680"/>
                  </a:lnTo>
                  <a:lnTo>
                    <a:pt x="4989576" y="490728"/>
                  </a:lnTo>
                  <a:close/>
                </a:path>
                <a:path w="4996180" h="492760">
                  <a:moveTo>
                    <a:pt x="4995671" y="490728"/>
                  </a:moveTo>
                  <a:lnTo>
                    <a:pt x="4989576" y="490728"/>
                  </a:lnTo>
                  <a:lnTo>
                    <a:pt x="4992623" y="487680"/>
                  </a:lnTo>
                  <a:lnTo>
                    <a:pt x="4995671" y="487680"/>
                  </a:lnTo>
                  <a:lnTo>
                    <a:pt x="4995671" y="490728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4" name="object 124" descr=""/>
          <p:cNvSpPr txBox="1"/>
          <p:nvPr/>
        </p:nvSpPr>
        <p:spPr>
          <a:xfrm>
            <a:off x="6558854" y="2695438"/>
            <a:ext cx="868044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b="1">
                <a:solidFill>
                  <a:srgbClr val="FFFFFF"/>
                </a:solidFill>
                <a:latin typeface="Roboto"/>
                <a:cs typeface="Roboto"/>
              </a:rPr>
              <a:t>CẤP</a:t>
            </a:r>
            <a:r>
              <a:rPr dirty="0" sz="1450" spc="7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50" spc="-20" b="1">
                <a:solidFill>
                  <a:srgbClr val="FFFFFF"/>
                </a:solidFill>
                <a:latin typeface="Roboto"/>
                <a:cs typeface="Roboto"/>
              </a:rPr>
              <a:t>TỈNH</a:t>
            </a:r>
            <a:endParaRPr sz="1450">
              <a:latin typeface="Roboto"/>
              <a:cs typeface="Roboto"/>
            </a:endParaRPr>
          </a:p>
        </p:txBody>
      </p:sp>
      <p:grpSp>
        <p:nvGrpSpPr>
          <p:cNvPr id="125" name="object 125" descr=""/>
          <p:cNvGrpSpPr/>
          <p:nvPr/>
        </p:nvGrpSpPr>
        <p:grpSpPr>
          <a:xfrm>
            <a:off x="531876" y="2584703"/>
            <a:ext cx="4300855" cy="492759"/>
            <a:chOff x="531876" y="2584703"/>
            <a:chExt cx="4300855" cy="492759"/>
          </a:xfrm>
        </p:grpSpPr>
        <p:sp>
          <p:nvSpPr>
            <p:cNvPr id="126" name="object 126" descr=""/>
            <p:cNvSpPr/>
            <p:nvPr/>
          </p:nvSpPr>
          <p:spPr>
            <a:xfrm>
              <a:off x="534924" y="2587751"/>
              <a:ext cx="4138295" cy="17145"/>
            </a:xfrm>
            <a:custGeom>
              <a:avLst/>
              <a:gdLst/>
              <a:ahLst/>
              <a:cxnLst/>
              <a:rect l="l" t="t" r="r" b="b"/>
              <a:pathLst>
                <a:path w="4138295" h="17144">
                  <a:moveTo>
                    <a:pt x="4138142" y="16764"/>
                  </a:moveTo>
                  <a:lnTo>
                    <a:pt x="4103801" y="6096"/>
                  </a:lnTo>
                  <a:lnTo>
                    <a:pt x="4100207" y="4978"/>
                  </a:lnTo>
                  <a:lnTo>
                    <a:pt x="4050792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0" y="16764"/>
                  </a:lnTo>
                  <a:lnTo>
                    <a:pt x="4138142" y="16764"/>
                  </a:lnTo>
                  <a:close/>
                </a:path>
              </a:pathLst>
            </a:custGeom>
            <a:solidFill>
              <a:srgbClr val="70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534924" y="2604769"/>
              <a:ext cx="4175760" cy="18415"/>
            </a:xfrm>
            <a:custGeom>
              <a:avLst/>
              <a:gdLst/>
              <a:ahLst/>
              <a:cxnLst/>
              <a:rect l="l" t="t" r="r" b="b"/>
              <a:pathLst>
                <a:path w="4175760" h="18414">
                  <a:moveTo>
                    <a:pt x="4175163" y="18034"/>
                  </a:moveTo>
                  <a:lnTo>
                    <a:pt x="4158361" y="8890"/>
                  </a:lnTo>
                  <a:lnTo>
                    <a:pt x="4152519" y="8890"/>
                  </a:lnTo>
                  <a:lnTo>
                    <a:pt x="4152519" y="2540"/>
                  </a:lnTo>
                  <a:lnTo>
                    <a:pt x="4143044" y="2540"/>
                  </a:lnTo>
                  <a:lnTo>
                    <a:pt x="414304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0" y="18034"/>
                  </a:lnTo>
                  <a:lnTo>
                    <a:pt x="4175163" y="18034"/>
                  </a:lnTo>
                  <a:close/>
                </a:path>
              </a:pathLst>
            </a:custGeom>
            <a:solidFill>
              <a:srgbClr val="6E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534924" y="2622803"/>
              <a:ext cx="4184015" cy="5080"/>
            </a:xfrm>
            <a:custGeom>
              <a:avLst/>
              <a:gdLst/>
              <a:ahLst/>
              <a:cxnLst/>
              <a:rect l="l" t="t" r="r" b="b"/>
              <a:pathLst>
                <a:path w="4184015" h="5080">
                  <a:moveTo>
                    <a:pt x="4183568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175167" y="0"/>
                  </a:lnTo>
                  <a:lnTo>
                    <a:pt x="4183568" y="4572"/>
                  </a:lnTo>
                  <a:close/>
                </a:path>
              </a:pathLst>
            </a:custGeom>
            <a:solidFill>
              <a:srgbClr val="6D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534924" y="2627375"/>
              <a:ext cx="4189095" cy="3175"/>
            </a:xfrm>
            <a:custGeom>
              <a:avLst/>
              <a:gdLst/>
              <a:ahLst/>
              <a:cxnLst/>
              <a:rect l="l" t="t" r="r" b="b"/>
              <a:pathLst>
                <a:path w="4189095" h="3175">
                  <a:moveTo>
                    <a:pt x="4188614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4183568" y="0"/>
                  </a:lnTo>
                  <a:lnTo>
                    <a:pt x="4187550" y="2166"/>
                  </a:lnTo>
                  <a:lnTo>
                    <a:pt x="4188614" y="3048"/>
                  </a:lnTo>
                  <a:close/>
                </a:path>
              </a:pathLst>
            </a:custGeom>
            <a:solidFill>
              <a:srgbClr val="6D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534924" y="2630423"/>
              <a:ext cx="4207510" cy="15875"/>
            </a:xfrm>
            <a:custGeom>
              <a:avLst/>
              <a:gdLst/>
              <a:ahLst/>
              <a:cxnLst/>
              <a:rect l="l" t="t" r="r" b="b"/>
              <a:pathLst>
                <a:path w="4207510" h="15875">
                  <a:moveTo>
                    <a:pt x="4207014" y="15252"/>
                  </a:moveTo>
                  <a:lnTo>
                    <a:pt x="4203331" y="12192"/>
                  </a:lnTo>
                  <a:lnTo>
                    <a:pt x="4197807" y="7620"/>
                  </a:lnTo>
                  <a:lnTo>
                    <a:pt x="418861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2192"/>
                  </a:lnTo>
                  <a:lnTo>
                    <a:pt x="0" y="15252"/>
                  </a:lnTo>
                  <a:lnTo>
                    <a:pt x="4207014" y="15252"/>
                  </a:lnTo>
                  <a:close/>
                </a:path>
              </a:pathLst>
            </a:custGeom>
            <a:solidFill>
              <a:srgbClr val="6B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534924" y="2645676"/>
              <a:ext cx="4226560" cy="20320"/>
            </a:xfrm>
            <a:custGeom>
              <a:avLst/>
              <a:gdLst/>
              <a:ahLst/>
              <a:cxnLst/>
              <a:rect l="l" t="t" r="r" b="b"/>
              <a:pathLst>
                <a:path w="4226560" h="20319">
                  <a:moveTo>
                    <a:pt x="4226179" y="13703"/>
                  </a:moveTo>
                  <a:lnTo>
                    <a:pt x="4220502" y="13703"/>
                  </a:lnTo>
                  <a:lnTo>
                    <a:pt x="4220502" y="8623"/>
                  </a:lnTo>
                  <a:lnTo>
                    <a:pt x="4217428" y="8623"/>
                  </a:lnTo>
                  <a:lnTo>
                    <a:pt x="4207014" y="0"/>
                  </a:lnTo>
                  <a:lnTo>
                    <a:pt x="0" y="0"/>
                  </a:lnTo>
                  <a:lnTo>
                    <a:pt x="0" y="8623"/>
                  </a:lnTo>
                  <a:lnTo>
                    <a:pt x="0" y="9131"/>
                  </a:lnTo>
                  <a:lnTo>
                    <a:pt x="0" y="13703"/>
                  </a:lnTo>
                  <a:lnTo>
                    <a:pt x="0" y="20053"/>
                  </a:lnTo>
                  <a:lnTo>
                    <a:pt x="4226179" y="20053"/>
                  </a:lnTo>
                  <a:lnTo>
                    <a:pt x="4226179" y="13703"/>
                  </a:lnTo>
                  <a:close/>
                </a:path>
              </a:pathLst>
            </a:custGeom>
            <a:solidFill>
              <a:srgbClr val="69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534924" y="2665475"/>
              <a:ext cx="4243705" cy="18415"/>
            </a:xfrm>
            <a:custGeom>
              <a:avLst/>
              <a:gdLst/>
              <a:ahLst/>
              <a:cxnLst/>
              <a:rect l="l" t="t" r="r" b="b"/>
              <a:pathLst>
                <a:path w="4243705" h="18414">
                  <a:moveTo>
                    <a:pt x="4243590" y="18300"/>
                  </a:moveTo>
                  <a:lnTo>
                    <a:pt x="4236085" y="9144"/>
                  </a:lnTo>
                  <a:lnTo>
                    <a:pt x="4228579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0" y="18300"/>
                  </a:lnTo>
                  <a:lnTo>
                    <a:pt x="4243590" y="18300"/>
                  </a:lnTo>
                  <a:close/>
                </a:path>
              </a:pathLst>
            </a:custGeom>
            <a:solidFill>
              <a:srgbClr val="67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534924" y="2683764"/>
              <a:ext cx="4250055" cy="7620"/>
            </a:xfrm>
            <a:custGeom>
              <a:avLst/>
              <a:gdLst/>
              <a:ahLst/>
              <a:cxnLst/>
              <a:rect l="l" t="t" r="r" b="b"/>
              <a:pathLst>
                <a:path w="4250055" h="7619">
                  <a:moveTo>
                    <a:pt x="4249859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43601" y="0"/>
                  </a:lnTo>
                  <a:lnTo>
                    <a:pt x="4249859" y="7619"/>
                  </a:lnTo>
                  <a:close/>
                </a:path>
              </a:pathLst>
            </a:custGeom>
            <a:solidFill>
              <a:srgbClr val="66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534924" y="2691383"/>
              <a:ext cx="4259580" cy="15240"/>
            </a:xfrm>
            <a:custGeom>
              <a:avLst/>
              <a:gdLst/>
              <a:ahLst/>
              <a:cxnLst/>
              <a:rect l="l" t="t" r="r" b="b"/>
              <a:pathLst>
                <a:path w="4259580" h="15239">
                  <a:moveTo>
                    <a:pt x="4259237" y="15240"/>
                  </a:moveTo>
                  <a:lnTo>
                    <a:pt x="4255122" y="7620"/>
                  </a:lnTo>
                  <a:lnTo>
                    <a:pt x="4253242" y="4127"/>
                  </a:lnTo>
                  <a:lnTo>
                    <a:pt x="4252353" y="3048"/>
                  </a:lnTo>
                  <a:lnTo>
                    <a:pt x="4249852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7620"/>
                  </a:lnTo>
                  <a:lnTo>
                    <a:pt x="0" y="15240"/>
                  </a:lnTo>
                  <a:lnTo>
                    <a:pt x="4259237" y="15240"/>
                  </a:lnTo>
                  <a:close/>
                </a:path>
              </a:pathLst>
            </a:custGeom>
            <a:solidFill>
              <a:srgbClr val="64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534924" y="2706623"/>
              <a:ext cx="4265295" cy="10795"/>
            </a:xfrm>
            <a:custGeom>
              <a:avLst/>
              <a:gdLst/>
              <a:ahLst/>
              <a:cxnLst/>
              <a:rect l="l" t="t" r="r" b="b"/>
              <a:pathLst>
                <a:path w="4265295" h="10794">
                  <a:moveTo>
                    <a:pt x="4265003" y="10668"/>
                  </a:moveTo>
                  <a:lnTo>
                    <a:pt x="4264177" y="9144"/>
                  </a:lnTo>
                  <a:lnTo>
                    <a:pt x="4259237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0" y="10668"/>
                  </a:lnTo>
                  <a:lnTo>
                    <a:pt x="4265003" y="10668"/>
                  </a:lnTo>
                  <a:close/>
                </a:path>
              </a:pathLst>
            </a:custGeom>
            <a:solidFill>
              <a:srgbClr val="62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534924" y="2717291"/>
              <a:ext cx="4269740" cy="7620"/>
            </a:xfrm>
            <a:custGeom>
              <a:avLst/>
              <a:gdLst/>
              <a:ahLst/>
              <a:cxnLst/>
              <a:rect l="l" t="t" r="r" b="b"/>
              <a:pathLst>
                <a:path w="4269740" h="7619">
                  <a:moveTo>
                    <a:pt x="4269124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65009" y="0"/>
                  </a:lnTo>
                  <a:lnTo>
                    <a:pt x="4269124" y="7619"/>
                  </a:lnTo>
                  <a:close/>
                </a:path>
              </a:pathLst>
            </a:custGeom>
            <a:solidFill>
              <a:srgbClr val="62A0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534924" y="2724911"/>
              <a:ext cx="4273550" cy="7620"/>
            </a:xfrm>
            <a:custGeom>
              <a:avLst/>
              <a:gdLst/>
              <a:ahLst/>
              <a:cxnLst/>
              <a:rect l="l" t="t" r="r" b="b"/>
              <a:pathLst>
                <a:path w="4273550" h="7619">
                  <a:moveTo>
                    <a:pt x="4273239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269124" y="0"/>
                  </a:lnTo>
                  <a:lnTo>
                    <a:pt x="4273239" y="7620"/>
                  </a:lnTo>
                  <a:close/>
                </a:path>
              </a:pathLst>
            </a:custGeom>
            <a:solidFill>
              <a:srgbClr val="60A0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534924" y="2732531"/>
              <a:ext cx="4277360" cy="12065"/>
            </a:xfrm>
            <a:custGeom>
              <a:avLst/>
              <a:gdLst/>
              <a:ahLst/>
              <a:cxnLst/>
              <a:rect l="l" t="t" r="r" b="b"/>
              <a:pathLst>
                <a:path w="4277360" h="12064">
                  <a:moveTo>
                    <a:pt x="4276763" y="4318"/>
                  </a:moveTo>
                  <a:lnTo>
                    <a:pt x="4275226" y="4318"/>
                  </a:lnTo>
                  <a:lnTo>
                    <a:pt x="4275226" y="3048"/>
                  </a:lnTo>
                  <a:lnTo>
                    <a:pt x="4274871" y="3048"/>
                  </a:lnTo>
                  <a:lnTo>
                    <a:pt x="4273232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4318"/>
                  </a:lnTo>
                  <a:lnTo>
                    <a:pt x="0" y="11938"/>
                  </a:lnTo>
                  <a:lnTo>
                    <a:pt x="4276763" y="11938"/>
                  </a:lnTo>
                  <a:lnTo>
                    <a:pt x="4276763" y="4318"/>
                  </a:lnTo>
                  <a:close/>
                </a:path>
              </a:pathLst>
            </a:custGeom>
            <a:solidFill>
              <a:srgbClr val="60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534924" y="2744723"/>
              <a:ext cx="4280535" cy="7620"/>
            </a:xfrm>
            <a:custGeom>
              <a:avLst/>
              <a:gdLst/>
              <a:ahLst/>
              <a:cxnLst/>
              <a:rect l="l" t="t" r="r" b="b"/>
              <a:pathLst>
                <a:path w="4280535" h="7619">
                  <a:moveTo>
                    <a:pt x="4280371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78018" y="0"/>
                  </a:lnTo>
                  <a:lnTo>
                    <a:pt x="4280371" y="7619"/>
                  </a:lnTo>
                  <a:close/>
                </a:path>
              </a:pathLst>
            </a:custGeom>
            <a:solidFill>
              <a:srgbClr val="5E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534924" y="2752343"/>
              <a:ext cx="4285615" cy="15240"/>
            </a:xfrm>
            <a:custGeom>
              <a:avLst/>
              <a:gdLst/>
              <a:ahLst/>
              <a:cxnLst/>
              <a:rect l="l" t="t" r="r" b="b"/>
              <a:pathLst>
                <a:path w="4285615" h="15239">
                  <a:moveTo>
                    <a:pt x="4285069" y="15240"/>
                  </a:moveTo>
                  <a:lnTo>
                    <a:pt x="4282719" y="7632"/>
                  </a:lnTo>
                  <a:lnTo>
                    <a:pt x="4281309" y="3048"/>
                  </a:lnTo>
                  <a:lnTo>
                    <a:pt x="4280370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7632"/>
                  </a:lnTo>
                  <a:lnTo>
                    <a:pt x="0" y="15240"/>
                  </a:lnTo>
                  <a:lnTo>
                    <a:pt x="4285069" y="15240"/>
                  </a:lnTo>
                  <a:close/>
                </a:path>
              </a:pathLst>
            </a:custGeom>
            <a:solidFill>
              <a:srgbClr val="5D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534924" y="2767583"/>
              <a:ext cx="4288790" cy="10795"/>
            </a:xfrm>
            <a:custGeom>
              <a:avLst/>
              <a:gdLst/>
              <a:ahLst/>
              <a:cxnLst/>
              <a:rect l="l" t="t" r="r" b="b"/>
              <a:pathLst>
                <a:path w="4288790" h="10794">
                  <a:moveTo>
                    <a:pt x="4288371" y="10668"/>
                  </a:moveTo>
                  <a:lnTo>
                    <a:pt x="4287901" y="9144"/>
                  </a:lnTo>
                  <a:lnTo>
                    <a:pt x="4285069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0" y="10668"/>
                  </a:lnTo>
                  <a:lnTo>
                    <a:pt x="4288371" y="10668"/>
                  </a:lnTo>
                  <a:close/>
                </a:path>
              </a:pathLst>
            </a:custGeom>
            <a:solidFill>
              <a:srgbClr val="5B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534924" y="2778759"/>
              <a:ext cx="4290060" cy="7620"/>
            </a:xfrm>
            <a:custGeom>
              <a:avLst/>
              <a:gdLst/>
              <a:ahLst/>
              <a:cxnLst/>
              <a:rect l="l" t="t" r="r" b="b"/>
              <a:pathLst>
                <a:path w="4290060" h="7619">
                  <a:moveTo>
                    <a:pt x="4289895" y="3810"/>
                  </a:moveTo>
                  <a:lnTo>
                    <a:pt x="4289107" y="3810"/>
                  </a:lnTo>
                  <a:lnTo>
                    <a:pt x="4289107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4289895" y="7620"/>
                  </a:lnTo>
                  <a:lnTo>
                    <a:pt x="4289895" y="3810"/>
                  </a:lnTo>
                  <a:close/>
                </a:path>
              </a:pathLst>
            </a:custGeom>
            <a:solidFill>
              <a:srgbClr val="5B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534924" y="2785884"/>
              <a:ext cx="4292600" cy="20320"/>
            </a:xfrm>
            <a:custGeom>
              <a:avLst/>
              <a:gdLst/>
              <a:ahLst/>
              <a:cxnLst/>
              <a:rect l="l" t="t" r="r" b="b"/>
              <a:pathLst>
                <a:path w="4292600" h="20319">
                  <a:moveTo>
                    <a:pt x="4292028" y="19799"/>
                  </a:moveTo>
                  <a:lnTo>
                    <a:pt x="4291114" y="10655"/>
                  </a:lnTo>
                  <a:lnTo>
                    <a:pt x="4290809" y="7607"/>
                  </a:lnTo>
                  <a:lnTo>
                    <a:pt x="4290034" y="0"/>
                  </a:lnTo>
                  <a:lnTo>
                    <a:pt x="0" y="0"/>
                  </a:lnTo>
                  <a:lnTo>
                    <a:pt x="0" y="7607"/>
                  </a:lnTo>
                  <a:lnTo>
                    <a:pt x="0" y="10655"/>
                  </a:lnTo>
                  <a:lnTo>
                    <a:pt x="0" y="19799"/>
                  </a:lnTo>
                  <a:lnTo>
                    <a:pt x="4292028" y="19799"/>
                  </a:lnTo>
                  <a:close/>
                </a:path>
              </a:pathLst>
            </a:custGeom>
            <a:solidFill>
              <a:srgbClr val="59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534924" y="2805683"/>
              <a:ext cx="4293235" cy="7620"/>
            </a:xfrm>
            <a:custGeom>
              <a:avLst/>
              <a:gdLst/>
              <a:ahLst/>
              <a:cxnLst/>
              <a:rect l="l" t="t" r="r" b="b"/>
              <a:pathLst>
                <a:path w="4293235" h="7619">
                  <a:moveTo>
                    <a:pt x="429279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92033" y="0"/>
                  </a:lnTo>
                  <a:lnTo>
                    <a:pt x="4292797" y="7619"/>
                  </a:lnTo>
                  <a:close/>
                </a:path>
              </a:pathLst>
            </a:custGeom>
            <a:solidFill>
              <a:srgbClr val="57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534924" y="2813303"/>
              <a:ext cx="4293235" cy="3175"/>
            </a:xfrm>
            <a:custGeom>
              <a:avLst/>
              <a:gdLst/>
              <a:ahLst/>
              <a:cxnLst/>
              <a:rect l="l" t="t" r="r" b="b"/>
              <a:pathLst>
                <a:path w="4293235" h="3175">
                  <a:moveTo>
                    <a:pt x="4292797" y="0"/>
                  </a:moveTo>
                  <a:lnTo>
                    <a:pt x="4293103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4292797" y="0"/>
                  </a:lnTo>
                  <a:close/>
                </a:path>
              </a:pathLst>
            </a:custGeom>
            <a:solidFill>
              <a:srgbClr val="56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534924" y="2816351"/>
              <a:ext cx="4294505" cy="12700"/>
            </a:xfrm>
            <a:custGeom>
              <a:avLst/>
              <a:gdLst/>
              <a:ahLst/>
              <a:cxnLst/>
              <a:rect l="l" t="t" r="r" b="b"/>
              <a:pathLst>
                <a:path w="4294505" h="12700">
                  <a:moveTo>
                    <a:pt x="4294314" y="12192"/>
                  </a:moveTo>
                  <a:lnTo>
                    <a:pt x="4293552" y="4572"/>
                  </a:lnTo>
                  <a:lnTo>
                    <a:pt x="42930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12192"/>
                  </a:lnTo>
                  <a:lnTo>
                    <a:pt x="4294314" y="12192"/>
                  </a:lnTo>
                  <a:close/>
                </a:path>
              </a:pathLst>
            </a:custGeom>
            <a:solidFill>
              <a:srgbClr val="569A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534924" y="2828289"/>
              <a:ext cx="4295140" cy="11430"/>
            </a:xfrm>
            <a:custGeom>
              <a:avLst/>
              <a:gdLst/>
              <a:ahLst/>
              <a:cxnLst/>
              <a:rect l="l" t="t" r="r" b="b"/>
              <a:pathLst>
                <a:path w="4295140" h="11430">
                  <a:moveTo>
                    <a:pt x="4294632" y="3810"/>
                  </a:moveTo>
                  <a:lnTo>
                    <a:pt x="4294479" y="3810"/>
                  </a:lnTo>
                  <a:lnTo>
                    <a:pt x="4294479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430"/>
                  </a:lnTo>
                  <a:lnTo>
                    <a:pt x="4294632" y="11430"/>
                  </a:lnTo>
                  <a:lnTo>
                    <a:pt x="4294632" y="3810"/>
                  </a:lnTo>
                  <a:close/>
                </a:path>
              </a:pathLst>
            </a:custGeom>
            <a:solidFill>
              <a:srgbClr val="549A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534924" y="2839211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549A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534924" y="2854451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5299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534924" y="2869691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5297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534924" y="2884931"/>
              <a:ext cx="4295140" cy="15875"/>
            </a:xfrm>
            <a:custGeom>
              <a:avLst/>
              <a:gdLst/>
              <a:ahLst/>
              <a:cxnLst/>
              <a:rect l="l" t="t" r="r" b="b"/>
              <a:pathLst>
                <a:path w="4295140" h="15875">
                  <a:moveTo>
                    <a:pt x="4294632" y="0"/>
                  </a:moveTo>
                  <a:lnTo>
                    <a:pt x="0" y="0"/>
                  </a:lnTo>
                  <a:lnTo>
                    <a:pt x="0" y="13728"/>
                  </a:lnTo>
                  <a:lnTo>
                    <a:pt x="0" y="15252"/>
                  </a:lnTo>
                  <a:lnTo>
                    <a:pt x="4294632" y="15252"/>
                  </a:lnTo>
                  <a:lnTo>
                    <a:pt x="4294632" y="13728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5097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534924" y="2900172"/>
              <a:ext cx="4295140" cy="7620"/>
            </a:xfrm>
            <a:custGeom>
              <a:avLst/>
              <a:gdLst/>
              <a:ahLst/>
              <a:cxnLst/>
              <a:rect l="l" t="t" r="r" b="b"/>
              <a:pathLst>
                <a:path w="4295140" h="7619">
                  <a:moveTo>
                    <a:pt x="4294632" y="0"/>
                  </a:moveTo>
                  <a:lnTo>
                    <a:pt x="4294632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5095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534924" y="2907791"/>
              <a:ext cx="4295140" cy="10795"/>
            </a:xfrm>
            <a:custGeom>
              <a:avLst/>
              <a:gdLst/>
              <a:ahLst/>
              <a:cxnLst/>
              <a:rect l="l" t="t" r="r" b="b"/>
              <a:pathLst>
                <a:path w="4295140" h="10794">
                  <a:moveTo>
                    <a:pt x="4294632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0668"/>
                  </a:lnTo>
                  <a:lnTo>
                    <a:pt x="4294632" y="10668"/>
                  </a:lnTo>
                  <a:lnTo>
                    <a:pt x="4294632" y="762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F9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534924" y="2918459"/>
              <a:ext cx="4295140" cy="12700"/>
            </a:xfrm>
            <a:custGeom>
              <a:avLst/>
              <a:gdLst/>
              <a:ahLst/>
              <a:cxnLst/>
              <a:rect l="l" t="t" r="r" b="b"/>
              <a:pathLst>
                <a:path w="4295140" h="12700">
                  <a:moveTo>
                    <a:pt x="4294632" y="0"/>
                  </a:moveTo>
                  <a:lnTo>
                    <a:pt x="4294632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D9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534924" y="2930651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D9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534924" y="2945891"/>
              <a:ext cx="4295140" cy="13970"/>
            </a:xfrm>
            <a:custGeom>
              <a:avLst/>
              <a:gdLst/>
              <a:ahLst/>
              <a:cxnLst/>
              <a:rect l="l" t="t" r="r" b="b"/>
              <a:pathLst>
                <a:path w="4295140" h="13969">
                  <a:moveTo>
                    <a:pt x="4294632" y="0"/>
                  </a:moveTo>
                  <a:lnTo>
                    <a:pt x="4294632" y="13716"/>
                  </a:lnTo>
                  <a:lnTo>
                    <a:pt x="0" y="13716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B93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534924" y="2959607"/>
              <a:ext cx="4295140" cy="9525"/>
            </a:xfrm>
            <a:custGeom>
              <a:avLst/>
              <a:gdLst/>
              <a:ahLst/>
              <a:cxnLst/>
              <a:rect l="l" t="t" r="r" b="b"/>
              <a:pathLst>
                <a:path w="4295140" h="9525">
                  <a:moveTo>
                    <a:pt x="4294632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9144"/>
                  </a:lnTo>
                  <a:lnTo>
                    <a:pt x="4294632" y="9144"/>
                  </a:lnTo>
                  <a:lnTo>
                    <a:pt x="4294632" y="1524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B91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534924" y="2968751"/>
              <a:ext cx="4295140" cy="7620"/>
            </a:xfrm>
            <a:custGeom>
              <a:avLst/>
              <a:gdLst/>
              <a:ahLst/>
              <a:cxnLst/>
              <a:rect l="l" t="t" r="r" b="b"/>
              <a:pathLst>
                <a:path w="4295140" h="7619">
                  <a:moveTo>
                    <a:pt x="4294632" y="0"/>
                  </a:moveTo>
                  <a:lnTo>
                    <a:pt x="4294632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B90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534924" y="2976384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0" y="15227"/>
                  </a:lnTo>
                  <a:lnTo>
                    <a:pt x="4294632" y="15227"/>
                  </a:lnTo>
                  <a:lnTo>
                    <a:pt x="4294632" y="3035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990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534924" y="2991611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98E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534924" y="3006851"/>
              <a:ext cx="4295140" cy="12700"/>
            </a:xfrm>
            <a:custGeom>
              <a:avLst/>
              <a:gdLst/>
              <a:ahLst/>
              <a:cxnLst/>
              <a:rect l="l" t="t" r="r" b="b"/>
              <a:pathLst>
                <a:path w="4295140" h="12700">
                  <a:moveTo>
                    <a:pt x="4294632" y="0"/>
                  </a:moveTo>
                  <a:lnTo>
                    <a:pt x="4294632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88E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534924" y="3019043"/>
              <a:ext cx="4295140" cy="3175"/>
            </a:xfrm>
            <a:custGeom>
              <a:avLst/>
              <a:gdLst/>
              <a:ahLst/>
              <a:cxnLst/>
              <a:rect l="l" t="t" r="r" b="b"/>
              <a:pathLst>
                <a:path w="4295140" h="3175">
                  <a:moveTo>
                    <a:pt x="4294632" y="0"/>
                  </a:moveTo>
                  <a:lnTo>
                    <a:pt x="4294632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68E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534924" y="3022091"/>
              <a:ext cx="4295140" cy="7620"/>
            </a:xfrm>
            <a:custGeom>
              <a:avLst/>
              <a:gdLst/>
              <a:ahLst/>
              <a:cxnLst/>
              <a:rect l="l" t="t" r="r" b="b"/>
              <a:pathLst>
                <a:path w="4295140" h="7619">
                  <a:moveTo>
                    <a:pt x="4294632" y="0"/>
                  </a:moveTo>
                  <a:lnTo>
                    <a:pt x="4294632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68C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534924" y="3029711"/>
              <a:ext cx="4295140" cy="10795"/>
            </a:xfrm>
            <a:custGeom>
              <a:avLst/>
              <a:gdLst/>
              <a:ahLst/>
              <a:cxnLst/>
              <a:rect l="l" t="t" r="r" b="b"/>
              <a:pathLst>
                <a:path w="4295140" h="10794">
                  <a:moveTo>
                    <a:pt x="4294632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0680"/>
                  </a:lnTo>
                  <a:lnTo>
                    <a:pt x="4294632" y="10680"/>
                  </a:lnTo>
                  <a:lnTo>
                    <a:pt x="4294632" y="762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68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534924" y="3040380"/>
              <a:ext cx="4295140" cy="12700"/>
            </a:xfrm>
            <a:custGeom>
              <a:avLst/>
              <a:gdLst/>
              <a:ahLst/>
              <a:cxnLst/>
              <a:rect l="l" t="t" r="r" b="b"/>
              <a:pathLst>
                <a:path w="4295140" h="12700">
                  <a:moveTo>
                    <a:pt x="4294632" y="0"/>
                  </a:moveTo>
                  <a:lnTo>
                    <a:pt x="4294632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48C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534924" y="3052572"/>
              <a:ext cx="4295140" cy="15240"/>
            </a:xfrm>
            <a:custGeom>
              <a:avLst/>
              <a:gdLst/>
              <a:ahLst/>
              <a:cxnLst/>
              <a:rect l="l" t="t" r="r" b="b"/>
              <a:pathLst>
                <a:path w="4295140" h="15239">
                  <a:moveTo>
                    <a:pt x="4294632" y="0"/>
                  </a:moveTo>
                  <a:lnTo>
                    <a:pt x="4294632" y="15239"/>
                  </a:lnTo>
                  <a:lnTo>
                    <a:pt x="0" y="15239"/>
                  </a:lnTo>
                  <a:lnTo>
                    <a:pt x="0" y="0"/>
                  </a:lnTo>
                  <a:lnTo>
                    <a:pt x="4294632" y="0"/>
                  </a:lnTo>
                  <a:close/>
                </a:path>
              </a:pathLst>
            </a:custGeom>
            <a:solidFill>
              <a:srgbClr val="448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534924" y="3067811"/>
              <a:ext cx="4295140" cy="7620"/>
            </a:xfrm>
            <a:custGeom>
              <a:avLst/>
              <a:gdLst/>
              <a:ahLst/>
              <a:cxnLst/>
              <a:rect l="l" t="t" r="r" b="b"/>
              <a:pathLst>
                <a:path w="4295140" h="7619">
                  <a:moveTo>
                    <a:pt x="4294632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294632" y="0"/>
                  </a:lnTo>
                  <a:lnTo>
                    <a:pt x="4294632" y="762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531876" y="2584703"/>
              <a:ext cx="4300855" cy="492759"/>
            </a:xfrm>
            <a:custGeom>
              <a:avLst/>
              <a:gdLst/>
              <a:ahLst/>
              <a:cxnLst/>
              <a:rect l="l" t="t" r="r" b="b"/>
              <a:pathLst>
                <a:path w="4300855" h="492760">
                  <a:moveTo>
                    <a:pt x="4300728" y="492252"/>
                  </a:moveTo>
                  <a:lnTo>
                    <a:pt x="0" y="492252"/>
                  </a:lnTo>
                  <a:lnTo>
                    <a:pt x="0" y="0"/>
                  </a:lnTo>
                  <a:lnTo>
                    <a:pt x="4053840" y="0"/>
                  </a:lnTo>
                  <a:lnTo>
                    <a:pt x="4067556" y="1524"/>
                  </a:lnTo>
                  <a:lnTo>
                    <a:pt x="4079748" y="1524"/>
                  </a:lnTo>
                  <a:lnTo>
                    <a:pt x="4091940" y="3048"/>
                  </a:lnTo>
                  <a:lnTo>
                    <a:pt x="6096" y="3048"/>
                  </a:lnTo>
                  <a:lnTo>
                    <a:pt x="3048" y="6096"/>
                  </a:lnTo>
                  <a:lnTo>
                    <a:pt x="6096" y="6096"/>
                  </a:lnTo>
                  <a:lnTo>
                    <a:pt x="6096" y="487680"/>
                  </a:lnTo>
                  <a:lnTo>
                    <a:pt x="3048" y="487680"/>
                  </a:lnTo>
                  <a:lnTo>
                    <a:pt x="6096" y="490728"/>
                  </a:lnTo>
                  <a:lnTo>
                    <a:pt x="4300728" y="490728"/>
                  </a:lnTo>
                  <a:lnTo>
                    <a:pt x="4300728" y="492252"/>
                  </a:lnTo>
                  <a:close/>
                </a:path>
                <a:path w="4300855" h="492760">
                  <a:moveTo>
                    <a:pt x="6096" y="6096"/>
                  </a:moveTo>
                  <a:lnTo>
                    <a:pt x="3048" y="6096"/>
                  </a:lnTo>
                  <a:lnTo>
                    <a:pt x="6096" y="3048"/>
                  </a:lnTo>
                  <a:lnTo>
                    <a:pt x="6096" y="6096"/>
                  </a:lnTo>
                  <a:close/>
                </a:path>
                <a:path w="4300855" h="492760">
                  <a:moveTo>
                    <a:pt x="4259931" y="112776"/>
                  </a:moveTo>
                  <a:lnTo>
                    <a:pt x="4255008" y="112776"/>
                  </a:lnTo>
                  <a:lnTo>
                    <a:pt x="4239768" y="92964"/>
                  </a:lnTo>
                  <a:lnTo>
                    <a:pt x="4224528" y="76200"/>
                  </a:lnTo>
                  <a:lnTo>
                    <a:pt x="4189476" y="47244"/>
                  </a:lnTo>
                  <a:lnTo>
                    <a:pt x="4148328" y="24384"/>
                  </a:lnTo>
                  <a:lnTo>
                    <a:pt x="4102608" y="10668"/>
                  </a:lnTo>
                  <a:lnTo>
                    <a:pt x="4090416" y="9144"/>
                  </a:lnTo>
                  <a:lnTo>
                    <a:pt x="4091940" y="9144"/>
                  </a:lnTo>
                  <a:lnTo>
                    <a:pt x="4067556" y="6096"/>
                  </a:lnTo>
                  <a:lnTo>
                    <a:pt x="6096" y="6096"/>
                  </a:lnTo>
                  <a:lnTo>
                    <a:pt x="6096" y="3048"/>
                  </a:lnTo>
                  <a:lnTo>
                    <a:pt x="4091940" y="3048"/>
                  </a:lnTo>
                  <a:lnTo>
                    <a:pt x="4116324" y="9144"/>
                  </a:lnTo>
                  <a:lnTo>
                    <a:pt x="4171188" y="30480"/>
                  </a:lnTo>
                  <a:lnTo>
                    <a:pt x="4210812" y="56388"/>
                  </a:lnTo>
                  <a:lnTo>
                    <a:pt x="4244340" y="89916"/>
                  </a:lnTo>
                  <a:lnTo>
                    <a:pt x="4258056" y="109728"/>
                  </a:lnTo>
                  <a:lnTo>
                    <a:pt x="4259931" y="112776"/>
                  </a:lnTo>
                  <a:close/>
                </a:path>
                <a:path w="4300855" h="492760">
                  <a:moveTo>
                    <a:pt x="4265676" y="132588"/>
                  </a:moveTo>
                  <a:lnTo>
                    <a:pt x="4253484" y="111252"/>
                  </a:lnTo>
                  <a:lnTo>
                    <a:pt x="4255008" y="112776"/>
                  </a:lnTo>
                  <a:lnTo>
                    <a:pt x="4259931" y="112776"/>
                  </a:lnTo>
                  <a:lnTo>
                    <a:pt x="4270248" y="129540"/>
                  </a:lnTo>
                  <a:lnTo>
                    <a:pt x="4271010" y="131064"/>
                  </a:lnTo>
                  <a:lnTo>
                    <a:pt x="4265676" y="131064"/>
                  </a:lnTo>
                  <a:lnTo>
                    <a:pt x="4265676" y="132588"/>
                  </a:lnTo>
                  <a:close/>
                </a:path>
                <a:path w="4300855" h="492760">
                  <a:moveTo>
                    <a:pt x="4296156" y="490728"/>
                  </a:moveTo>
                  <a:lnTo>
                    <a:pt x="4296156" y="246888"/>
                  </a:lnTo>
                  <a:lnTo>
                    <a:pt x="4294632" y="234695"/>
                  </a:lnTo>
                  <a:lnTo>
                    <a:pt x="4294632" y="222504"/>
                  </a:lnTo>
                  <a:lnTo>
                    <a:pt x="4293108" y="210312"/>
                  </a:lnTo>
                  <a:lnTo>
                    <a:pt x="4290060" y="198119"/>
                  </a:lnTo>
                  <a:lnTo>
                    <a:pt x="4288536" y="185928"/>
                  </a:lnTo>
                  <a:lnTo>
                    <a:pt x="4283964" y="175260"/>
                  </a:lnTo>
                  <a:lnTo>
                    <a:pt x="4276344" y="152400"/>
                  </a:lnTo>
                  <a:lnTo>
                    <a:pt x="4265676" y="131064"/>
                  </a:lnTo>
                  <a:lnTo>
                    <a:pt x="4271010" y="131064"/>
                  </a:lnTo>
                  <a:lnTo>
                    <a:pt x="4280916" y="150876"/>
                  </a:lnTo>
                  <a:lnTo>
                    <a:pt x="4290060" y="173736"/>
                  </a:lnTo>
                  <a:lnTo>
                    <a:pt x="4293108" y="185928"/>
                  </a:lnTo>
                  <a:lnTo>
                    <a:pt x="4296156" y="196595"/>
                  </a:lnTo>
                  <a:lnTo>
                    <a:pt x="4299203" y="220980"/>
                  </a:lnTo>
                  <a:lnTo>
                    <a:pt x="4300728" y="234695"/>
                  </a:lnTo>
                  <a:lnTo>
                    <a:pt x="4300728" y="487680"/>
                  </a:lnTo>
                  <a:lnTo>
                    <a:pt x="4297680" y="487680"/>
                  </a:lnTo>
                  <a:lnTo>
                    <a:pt x="4296156" y="490728"/>
                  </a:lnTo>
                  <a:close/>
                </a:path>
                <a:path w="4300855" h="492760">
                  <a:moveTo>
                    <a:pt x="6096" y="490728"/>
                  </a:moveTo>
                  <a:lnTo>
                    <a:pt x="3048" y="487680"/>
                  </a:lnTo>
                  <a:lnTo>
                    <a:pt x="6096" y="487680"/>
                  </a:lnTo>
                  <a:lnTo>
                    <a:pt x="6096" y="490728"/>
                  </a:lnTo>
                  <a:close/>
                </a:path>
                <a:path w="4300855" h="492760">
                  <a:moveTo>
                    <a:pt x="4296156" y="490728"/>
                  </a:moveTo>
                  <a:lnTo>
                    <a:pt x="6096" y="490728"/>
                  </a:lnTo>
                  <a:lnTo>
                    <a:pt x="6096" y="487680"/>
                  </a:lnTo>
                  <a:lnTo>
                    <a:pt x="4296156" y="487680"/>
                  </a:lnTo>
                  <a:lnTo>
                    <a:pt x="4296156" y="490728"/>
                  </a:lnTo>
                  <a:close/>
                </a:path>
                <a:path w="4300855" h="492760">
                  <a:moveTo>
                    <a:pt x="4300728" y="490728"/>
                  </a:moveTo>
                  <a:lnTo>
                    <a:pt x="4296156" y="490728"/>
                  </a:lnTo>
                  <a:lnTo>
                    <a:pt x="4297680" y="487680"/>
                  </a:lnTo>
                  <a:lnTo>
                    <a:pt x="4300728" y="487680"/>
                  </a:lnTo>
                  <a:lnTo>
                    <a:pt x="4300728" y="490728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9" name="object 169" descr=""/>
          <p:cNvSpPr txBox="1"/>
          <p:nvPr/>
        </p:nvSpPr>
        <p:spPr>
          <a:xfrm>
            <a:off x="1829819" y="2695438"/>
            <a:ext cx="163195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b="1">
                <a:solidFill>
                  <a:srgbClr val="FFFFFF"/>
                </a:solidFill>
                <a:latin typeface="Roboto"/>
                <a:cs typeface="Roboto"/>
              </a:rPr>
              <a:t>CẤP</a:t>
            </a:r>
            <a:r>
              <a:rPr dirty="0" sz="1450" spc="1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FFFFFF"/>
                </a:solidFill>
                <a:latin typeface="Roboto"/>
                <a:cs typeface="Roboto"/>
              </a:rPr>
              <a:t>TRUNG</a:t>
            </a:r>
            <a:r>
              <a:rPr dirty="0" sz="1450" spc="6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50" spc="-20" b="1">
                <a:solidFill>
                  <a:srgbClr val="FFFFFF"/>
                </a:solidFill>
                <a:latin typeface="Roboto"/>
                <a:cs typeface="Roboto"/>
              </a:rPr>
              <a:t>ƯƠNG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70" name="object 170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5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1" name="object 17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2" name="object 17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932815"/>
            <a:chOff x="0" y="1057655"/>
            <a:chExt cx="10058400" cy="932815"/>
          </a:xfrm>
        </p:grpSpPr>
        <p:sp>
          <p:nvSpPr>
            <p:cNvPr id="3" name="object 3" descr=""/>
            <p:cNvSpPr/>
            <p:nvPr/>
          </p:nvSpPr>
          <p:spPr>
            <a:xfrm>
              <a:off x="0" y="1057655"/>
              <a:ext cx="10058400" cy="40005"/>
            </a:xfrm>
            <a:custGeom>
              <a:avLst/>
              <a:gdLst/>
              <a:ahLst/>
              <a:cxnLst/>
              <a:rect l="l" t="t" r="r" b="b"/>
              <a:pathLst>
                <a:path w="10058400" h="40005">
                  <a:moveTo>
                    <a:pt x="0" y="0"/>
                  </a:moveTo>
                  <a:lnTo>
                    <a:pt x="10058400" y="0"/>
                  </a:lnTo>
                  <a:lnTo>
                    <a:pt x="10058400" y="39623"/>
                  </a:lnTo>
                  <a:lnTo>
                    <a:pt x="0" y="39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F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1097279"/>
              <a:ext cx="10058400" cy="66040"/>
            </a:xfrm>
            <a:custGeom>
              <a:avLst/>
              <a:gdLst/>
              <a:ahLst/>
              <a:cxnLst/>
              <a:rect l="l" t="t" r="r" b="b"/>
              <a:pathLst>
                <a:path w="10058400" h="66040">
                  <a:moveTo>
                    <a:pt x="10058400" y="0"/>
                  </a:moveTo>
                  <a:lnTo>
                    <a:pt x="10058400" y="65532"/>
                  </a:lnTo>
                  <a:lnTo>
                    <a:pt x="0" y="65532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3F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1162811"/>
              <a:ext cx="10058400" cy="93345"/>
            </a:xfrm>
            <a:custGeom>
              <a:avLst/>
              <a:gdLst/>
              <a:ahLst/>
              <a:cxnLst/>
              <a:rect l="l" t="t" r="r" b="b"/>
              <a:pathLst>
                <a:path w="10058400" h="93344">
                  <a:moveTo>
                    <a:pt x="10058400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0" y="92964"/>
                  </a:lnTo>
                  <a:lnTo>
                    <a:pt x="10058400" y="92964"/>
                  </a:lnTo>
                  <a:lnTo>
                    <a:pt x="10058400" y="4724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4F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1255775"/>
              <a:ext cx="10058400" cy="36830"/>
            </a:xfrm>
            <a:custGeom>
              <a:avLst/>
              <a:gdLst/>
              <a:ahLst/>
              <a:cxnLst/>
              <a:rect l="l" t="t" r="r" b="b"/>
              <a:pathLst>
                <a:path w="10058400" h="36830">
                  <a:moveTo>
                    <a:pt x="10058400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0" y="36576"/>
                  </a:lnTo>
                  <a:lnTo>
                    <a:pt x="10058400" y="36576"/>
                  </a:lnTo>
                  <a:lnTo>
                    <a:pt x="10058400" y="3200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6F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292351"/>
              <a:ext cx="10058400" cy="24765"/>
            </a:xfrm>
            <a:custGeom>
              <a:avLst/>
              <a:gdLst/>
              <a:ahLst/>
              <a:cxnLst/>
              <a:rect l="l" t="t" r="r" b="b"/>
              <a:pathLst>
                <a:path w="10058400" h="24765">
                  <a:moveTo>
                    <a:pt x="10058400" y="0"/>
                  </a:moveTo>
                  <a:lnTo>
                    <a:pt x="10058400" y="24384"/>
                  </a:lnTo>
                  <a:lnTo>
                    <a:pt x="0" y="24384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6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1316735"/>
              <a:ext cx="10058400" cy="45720"/>
            </a:xfrm>
            <a:custGeom>
              <a:avLst/>
              <a:gdLst/>
              <a:ahLst/>
              <a:cxnLst/>
              <a:rect l="l" t="t" r="r" b="b"/>
              <a:pathLst>
                <a:path w="10058400" h="45719">
                  <a:moveTo>
                    <a:pt x="1005840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10058400" y="45720"/>
                  </a:lnTo>
                  <a:lnTo>
                    <a:pt x="10058400" y="2286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8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1362455"/>
              <a:ext cx="10058400" cy="27940"/>
            </a:xfrm>
            <a:custGeom>
              <a:avLst/>
              <a:gdLst/>
              <a:ahLst/>
              <a:cxnLst/>
              <a:rect l="l" t="t" r="r" b="b"/>
              <a:pathLst>
                <a:path w="10058400" h="27940">
                  <a:moveTo>
                    <a:pt x="10058400" y="0"/>
                  </a:moveTo>
                  <a:lnTo>
                    <a:pt x="10058400" y="27432"/>
                  </a:lnTo>
                  <a:lnTo>
                    <a:pt x="0" y="27432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A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0" y="1389887"/>
              <a:ext cx="10058400" cy="38100"/>
            </a:xfrm>
            <a:custGeom>
              <a:avLst/>
              <a:gdLst/>
              <a:ahLst/>
              <a:cxnLst/>
              <a:rect l="l" t="t" r="r" b="b"/>
              <a:pathLst>
                <a:path w="10058400" h="38100">
                  <a:moveTo>
                    <a:pt x="10058400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0" y="38100"/>
                  </a:lnTo>
                  <a:lnTo>
                    <a:pt x="10058400" y="38100"/>
                  </a:lnTo>
                  <a:lnTo>
                    <a:pt x="10058400" y="19812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B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0" y="1427987"/>
              <a:ext cx="10058400" cy="36830"/>
            </a:xfrm>
            <a:custGeom>
              <a:avLst/>
              <a:gdLst/>
              <a:ahLst/>
              <a:cxnLst/>
              <a:rect l="l" t="t" r="r" b="b"/>
              <a:pathLst>
                <a:path w="10058400" h="36830">
                  <a:moveTo>
                    <a:pt x="1005840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6576"/>
                  </a:lnTo>
                  <a:lnTo>
                    <a:pt x="10058400" y="36576"/>
                  </a:lnTo>
                  <a:lnTo>
                    <a:pt x="10058400" y="18288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D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1464563"/>
              <a:ext cx="10058400" cy="38100"/>
            </a:xfrm>
            <a:custGeom>
              <a:avLst/>
              <a:gdLst/>
              <a:ahLst/>
              <a:cxnLst/>
              <a:rect l="l" t="t" r="r" b="b"/>
              <a:pathLst>
                <a:path w="10058400" h="38100">
                  <a:moveTo>
                    <a:pt x="1005840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8100"/>
                  </a:lnTo>
                  <a:lnTo>
                    <a:pt x="10058400" y="38100"/>
                  </a:lnTo>
                  <a:lnTo>
                    <a:pt x="10058400" y="18288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F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0" y="1502663"/>
              <a:ext cx="10058400" cy="18415"/>
            </a:xfrm>
            <a:custGeom>
              <a:avLst/>
              <a:gdLst/>
              <a:ahLst/>
              <a:cxnLst/>
              <a:rect l="l" t="t" r="r" b="b"/>
              <a:pathLst>
                <a:path w="10058400" h="18415">
                  <a:moveTo>
                    <a:pt x="1005840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8288"/>
                  </a:lnTo>
                  <a:lnTo>
                    <a:pt x="10058400" y="18288"/>
                  </a:lnTo>
                  <a:lnTo>
                    <a:pt x="10058400" y="4572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1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0" y="1520951"/>
              <a:ext cx="10058400" cy="32384"/>
            </a:xfrm>
            <a:custGeom>
              <a:avLst/>
              <a:gdLst/>
              <a:ahLst/>
              <a:cxnLst/>
              <a:rect l="l" t="t" r="r" b="b"/>
              <a:pathLst>
                <a:path w="10058400" h="32384">
                  <a:moveTo>
                    <a:pt x="1005840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2004"/>
                  </a:lnTo>
                  <a:lnTo>
                    <a:pt x="10058400" y="32004"/>
                  </a:lnTo>
                  <a:lnTo>
                    <a:pt x="10058400" y="1371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2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0" y="1552955"/>
              <a:ext cx="10058400" cy="32384"/>
            </a:xfrm>
            <a:custGeom>
              <a:avLst/>
              <a:gdLst/>
              <a:ahLst/>
              <a:cxnLst/>
              <a:rect l="l" t="t" r="r" b="b"/>
              <a:pathLst>
                <a:path w="10058400" h="32384">
                  <a:moveTo>
                    <a:pt x="1005840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2004"/>
                  </a:lnTo>
                  <a:lnTo>
                    <a:pt x="10058400" y="32004"/>
                  </a:lnTo>
                  <a:lnTo>
                    <a:pt x="10058400" y="1371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4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1584959"/>
              <a:ext cx="10058400" cy="29209"/>
            </a:xfrm>
            <a:custGeom>
              <a:avLst/>
              <a:gdLst/>
              <a:ahLst/>
              <a:cxnLst/>
              <a:rect l="l" t="t" r="r" b="b"/>
              <a:pathLst>
                <a:path w="10058400" h="29209">
                  <a:moveTo>
                    <a:pt x="100584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28956"/>
                  </a:lnTo>
                  <a:lnTo>
                    <a:pt x="10058400" y="28956"/>
                  </a:lnTo>
                  <a:lnTo>
                    <a:pt x="10058400" y="1524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6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0" y="1613915"/>
              <a:ext cx="10058400" cy="32384"/>
            </a:xfrm>
            <a:custGeom>
              <a:avLst/>
              <a:gdLst/>
              <a:ahLst/>
              <a:cxnLst/>
              <a:rect l="l" t="t" r="r" b="b"/>
              <a:pathLst>
                <a:path w="10058400" h="32385">
                  <a:moveTo>
                    <a:pt x="1005840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2004"/>
                  </a:lnTo>
                  <a:lnTo>
                    <a:pt x="10058400" y="32004"/>
                  </a:lnTo>
                  <a:lnTo>
                    <a:pt x="10058400" y="18288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8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0" y="1645919"/>
              <a:ext cx="10058400" cy="13970"/>
            </a:xfrm>
            <a:custGeom>
              <a:avLst/>
              <a:gdLst/>
              <a:ahLst/>
              <a:cxnLst/>
              <a:rect l="l" t="t" r="r" b="b"/>
              <a:pathLst>
                <a:path w="10058400" h="13969">
                  <a:moveTo>
                    <a:pt x="10058400" y="0"/>
                  </a:moveTo>
                  <a:lnTo>
                    <a:pt x="10058400" y="13716"/>
                  </a:lnTo>
                  <a:lnTo>
                    <a:pt x="0" y="13716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9F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0" y="1659635"/>
              <a:ext cx="10058400" cy="5080"/>
            </a:xfrm>
            <a:custGeom>
              <a:avLst/>
              <a:gdLst/>
              <a:ahLst/>
              <a:cxnLst/>
              <a:rect l="l" t="t" r="r" b="b"/>
              <a:pathLst>
                <a:path w="10058400" h="5080">
                  <a:moveTo>
                    <a:pt x="10058400" y="0"/>
                  </a:moveTo>
                  <a:lnTo>
                    <a:pt x="10058400" y="4571"/>
                  </a:lnTo>
                  <a:lnTo>
                    <a:pt x="0" y="4571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9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1664207"/>
              <a:ext cx="10058400" cy="33655"/>
            </a:xfrm>
            <a:custGeom>
              <a:avLst/>
              <a:gdLst/>
              <a:ahLst/>
              <a:cxnLst/>
              <a:rect l="l" t="t" r="r" b="b"/>
              <a:pathLst>
                <a:path w="10058400" h="33655">
                  <a:moveTo>
                    <a:pt x="1005840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3528"/>
                  </a:lnTo>
                  <a:lnTo>
                    <a:pt x="10058400" y="33528"/>
                  </a:lnTo>
                  <a:lnTo>
                    <a:pt x="10058400" y="1371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B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0" y="1697735"/>
              <a:ext cx="10058400" cy="32384"/>
            </a:xfrm>
            <a:custGeom>
              <a:avLst/>
              <a:gdLst/>
              <a:ahLst/>
              <a:cxnLst/>
              <a:rect l="l" t="t" r="r" b="b"/>
              <a:pathLst>
                <a:path w="10058400" h="32385">
                  <a:moveTo>
                    <a:pt x="1005840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2004"/>
                  </a:lnTo>
                  <a:lnTo>
                    <a:pt x="10058400" y="32004"/>
                  </a:lnTo>
                  <a:lnTo>
                    <a:pt x="10058400" y="1371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D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0" y="1729739"/>
              <a:ext cx="10058400" cy="32384"/>
            </a:xfrm>
            <a:custGeom>
              <a:avLst/>
              <a:gdLst/>
              <a:ahLst/>
              <a:cxnLst/>
              <a:rect l="l" t="t" r="r" b="b"/>
              <a:pathLst>
                <a:path w="10058400" h="32385">
                  <a:moveTo>
                    <a:pt x="1005840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2004"/>
                  </a:lnTo>
                  <a:lnTo>
                    <a:pt x="10058400" y="32004"/>
                  </a:lnTo>
                  <a:lnTo>
                    <a:pt x="10058400" y="18288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EF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1761743"/>
              <a:ext cx="10058400" cy="18415"/>
            </a:xfrm>
            <a:custGeom>
              <a:avLst/>
              <a:gdLst/>
              <a:ahLst/>
              <a:cxnLst/>
              <a:rect l="l" t="t" r="r" b="b"/>
              <a:pathLst>
                <a:path w="10058400" h="18414">
                  <a:moveTo>
                    <a:pt x="10058400" y="0"/>
                  </a:moveTo>
                  <a:lnTo>
                    <a:pt x="10058400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0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0" y="1780031"/>
              <a:ext cx="10058400" cy="38100"/>
            </a:xfrm>
            <a:custGeom>
              <a:avLst/>
              <a:gdLst/>
              <a:ahLst/>
              <a:cxnLst/>
              <a:rect l="l" t="t" r="r" b="b"/>
              <a:pathLst>
                <a:path w="10058400" h="38100">
                  <a:moveTo>
                    <a:pt x="1005840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9812"/>
                  </a:lnTo>
                  <a:lnTo>
                    <a:pt x="0" y="38100"/>
                  </a:lnTo>
                  <a:lnTo>
                    <a:pt x="10058400" y="38100"/>
                  </a:lnTo>
                  <a:lnTo>
                    <a:pt x="10058400" y="19812"/>
                  </a:lnTo>
                  <a:lnTo>
                    <a:pt x="10058400" y="1524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2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1818131"/>
              <a:ext cx="10058400" cy="41275"/>
            </a:xfrm>
            <a:custGeom>
              <a:avLst/>
              <a:gdLst/>
              <a:ahLst/>
              <a:cxnLst/>
              <a:rect l="l" t="t" r="r" b="b"/>
              <a:pathLst>
                <a:path w="10058400" h="41275">
                  <a:moveTo>
                    <a:pt x="1005840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1148"/>
                  </a:lnTo>
                  <a:lnTo>
                    <a:pt x="10058400" y="41148"/>
                  </a:lnTo>
                  <a:lnTo>
                    <a:pt x="10058400" y="2286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4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1859279"/>
              <a:ext cx="10058400" cy="47625"/>
            </a:xfrm>
            <a:custGeom>
              <a:avLst/>
              <a:gdLst/>
              <a:ahLst/>
              <a:cxnLst/>
              <a:rect l="l" t="t" r="r" b="b"/>
              <a:pathLst>
                <a:path w="10058400" h="47625">
                  <a:moveTo>
                    <a:pt x="10058400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0" y="47244"/>
                  </a:lnTo>
                  <a:lnTo>
                    <a:pt x="10058400" y="47244"/>
                  </a:lnTo>
                  <a:lnTo>
                    <a:pt x="10058400" y="2438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6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1906523"/>
              <a:ext cx="10058400" cy="22860"/>
            </a:xfrm>
            <a:custGeom>
              <a:avLst/>
              <a:gdLst/>
              <a:ahLst/>
              <a:cxnLst/>
              <a:rect l="l" t="t" r="r" b="b"/>
              <a:pathLst>
                <a:path w="10058400" h="22860">
                  <a:moveTo>
                    <a:pt x="10058400" y="0"/>
                  </a:moveTo>
                  <a:lnTo>
                    <a:pt x="10058400" y="22859"/>
                  </a:lnTo>
                  <a:lnTo>
                    <a:pt x="0" y="22859"/>
                  </a:lnTo>
                  <a:lnTo>
                    <a:pt x="0" y="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7FD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1929383"/>
              <a:ext cx="10058400" cy="60960"/>
            </a:xfrm>
            <a:custGeom>
              <a:avLst/>
              <a:gdLst/>
              <a:ahLst/>
              <a:cxnLst/>
              <a:rect l="l" t="t" r="r" b="b"/>
              <a:pathLst>
                <a:path w="10058400" h="60960">
                  <a:moveTo>
                    <a:pt x="10058400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0" y="60960"/>
                  </a:lnTo>
                  <a:lnTo>
                    <a:pt x="10058400" y="60960"/>
                  </a:lnTo>
                  <a:lnTo>
                    <a:pt x="10058400" y="3200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F9FD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9" name="object 2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19088"/>
            <a:ext cx="10058400" cy="297180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274766" y="1407622"/>
            <a:ext cx="7209790" cy="34036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TRUNG</a:t>
            </a:r>
            <a:r>
              <a:rPr dirty="0" sz="2050" spc="17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TÂM</a:t>
            </a:r>
            <a:r>
              <a:rPr dirty="0" sz="2050" spc="16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HỖ</a:t>
            </a:r>
            <a:r>
              <a:rPr dirty="0" sz="2050" spc="15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TRỢ</a:t>
            </a:r>
            <a:r>
              <a:rPr dirty="0" sz="2050" spc="16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DOANH</a:t>
            </a:r>
            <a:r>
              <a:rPr dirty="0" sz="2050" spc="14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NGHIỆP</a:t>
            </a:r>
            <a:r>
              <a:rPr dirty="0" sz="2050" spc="114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VÀ</a:t>
            </a:r>
            <a:r>
              <a:rPr dirty="0" sz="2050" spc="14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>
                <a:solidFill>
                  <a:srgbClr val="FF0066"/>
                </a:solidFill>
                <a:latin typeface="Arial"/>
                <a:cs typeface="Arial"/>
              </a:rPr>
              <a:t>KHỞI</a:t>
            </a:r>
            <a:r>
              <a:rPr dirty="0" sz="2050" spc="17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dirty="0" sz="2050" spc="-10">
                <a:solidFill>
                  <a:srgbClr val="FF0066"/>
                </a:solidFill>
                <a:latin typeface="Arial"/>
                <a:cs typeface="Arial"/>
              </a:rPr>
              <a:t>NGHIỆP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6249" y="3258206"/>
            <a:ext cx="1605366" cy="1432666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36032" y="3217125"/>
            <a:ext cx="3898139" cy="228899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75350" y="3549774"/>
            <a:ext cx="184150" cy="180975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41988" y="3573054"/>
            <a:ext cx="1435403" cy="159172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6892" y="3863980"/>
            <a:ext cx="2237043" cy="200762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45719" y="4145252"/>
            <a:ext cx="2130766" cy="202199"/>
          </a:xfrm>
          <a:prstGeom prst="rect">
            <a:avLst/>
          </a:prstGeom>
        </p:spPr>
      </p:pic>
      <p:sp>
        <p:nvSpPr>
          <p:cNvPr id="37" name="object 37" descr=""/>
          <p:cNvSpPr txBox="1"/>
          <p:nvPr/>
        </p:nvSpPr>
        <p:spPr>
          <a:xfrm>
            <a:off x="2274862" y="1723077"/>
            <a:ext cx="7206615" cy="2921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1499"/>
              </a:lnSpc>
              <a:spcBef>
                <a:spcPts val="95"/>
              </a:spcBef>
            </a:pPr>
            <a:r>
              <a:rPr dirty="0" sz="1950">
                <a:latin typeface="Microsoft Sans Serif"/>
                <a:cs typeface="Microsoft Sans Serif"/>
              </a:rPr>
              <a:t>là</a:t>
            </a:r>
            <a:r>
              <a:rPr dirty="0" sz="1950" spc="75">
                <a:latin typeface="Microsoft Sans Serif"/>
                <a:cs typeface="Microsoft Sans Serif"/>
              </a:rPr>
              <a:t> </a:t>
            </a:r>
            <a:r>
              <a:rPr dirty="0" sz="1950" spc="70">
                <a:latin typeface="Microsoft Sans Serif"/>
                <a:cs typeface="Microsoft Sans Serif"/>
              </a:rPr>
              <a:t>đơn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vị</a:t>
            </a:r>
            <a:r>
              <a:rPr dirty="0" sz="1950" spc="65">
                <a:latin typeface="Microsoft Sans Serif"/>
                <a:cs typeface="Microsoft Sans Serif"/>
              </a:rPr>
              <a:t> </a:t>
            </a:r>
            <a:r>
              <a:rPr dirty="0" sz="1950" spc="114">
                <a:latin typeface="Microsoft Sans Serif"/>
                <a:cs typeface="Microsoft Sans Serif"/>
              </a:rPr>
              <a:t>sự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nghiệp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công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lập</a:t>
            </a:r>
            <a:r>
              <a:rPr dirty="0" sz="1950" spc="75">
                <a:latin typeface="Microsoft Sans Serif"/>
                <a:cs typeface="Microsoft Sans Serif"/>
              </a:rPr>
              <a:t> </a:t>
            </a:r>
            <a:r>
              <a:rPr dirty="0" sz="1950" spc="55">
                <a:latin typeface="Microsoft Sans Serif"/>
                <a:cs typeface="Microsoft Sans Serif"/>
              </a:rPr>
              <a:t>trực</a:t>
            </a:r>
            <a:r>
              <a:rPr dirty="0" sz="1950" spc="7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thuộc</a:t>
            </a:r>
            <a:r>
              <a:rPr dirty="0" sz="1950" spc="50">
                <a:latin typeface="Microsoft Sans Serif"/>
                <a:cs typeface="Microsoft Sans Serif"/>
              </a:rPr>
              <a:t> </a:t>
            </a:r>
            <a:r>
              <a:rPr dirty="0" sz="1950" spc="110">
                <a:latin typeface="Microsoft Sans Serif"/>
                <a:cs typeface="Microsoft Sans Serif"/>
              </a:rPr>
              <a:t>Sở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Kế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hoạch</a:t>
            </a:r>
            <a:r>
              <a:rPr dirty="0" sz="1950" spc="3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và</a:t>
            </a:r>
            <a:r>
              <a:rPr dirty="0" sz="1950" spc="8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Đầu</a:t>
            </a:r>
            <a:r>
              <a:rPr dirty="0" sz="1950" spc="75">
                <a:latin typeface="Microsoft Sans Serif"/>
                <a:cs typeface="Microsoft Sans Serif"/>
              </a:rPr>
              <a:t> </a:t>
            </a:r>
            <a:r>
              <a:rPr dirty="0" sz="1950" spc="50">
                <a:latin typeface="Microsoft Sans Serif"/>
                <a:cs typeface="Microsoft Sans Serif"/>
              </a:rPr>
              <a:t>tư; </a:t>
            </a:r>
            <a:r>
              <a:rPr dirty="0" sz="1950">
                <a:latin typeface="Microsoft Sans Serif"/>
                <a:cs typeface="Microsoft Sans Serif"/>
              </a:rPr>
              <a:t>là</a:t>
            </a:r>
            <a:r>
              <a:rPr dirty="0" sz="1950" spc="1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đầu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mối</a:t>
            </a:r>
            <a:r>
              <a:rPr dirty="0" sz="1950" spc="17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kết</a:t>
            </a:r>
            <a:r>
              <a:rPr dirty="0" sz="1950" spc="18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nối</a:t>
            </a:r>
            <a:r>
              <a:rPr dirty="0" sz="1950" spc="17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nguồn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 spc="70">
                <a:latin typeface="Microsoft Sans Serif"/>
                <a:cs typeface="Microsoft Sans Serif"/>
              </a:rPr>
              <a:t>lực</a:t>
            </a:r>
            <a:r>
              <a:rPr dirty="0" sz="1950" spc="18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và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triển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khai</a:t>
            </a:r>
            <a:r>
              <a:rPr dirty="0" sz="1950" spc="15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các</a:t>
            </a:r>
            <a:r>
              <a:rPr dirty="0" sz="1950" spc="18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hoạt</a:t>
            </a:r>
            <a:r>
              <a:rPr dirty="0" sz="1950" spc="14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động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hỗ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 spc="50">
                <a:latin typeface="Microsoft Sans Serif"/>
                <a:cs typeface="Microsoft Sans Serif"/>
              </a:rPr>
              <a:t>trợ khởi</a:t>
            </a:r>
            <a:r>
              <a:rPr dirty="0" sz="1950" spc="17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nghiệp,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phát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triển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doanh</a:t>
            </a:r>
            <a:r>
              <a:rPr dirty="0" sz="1950" spc="17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nghiệp</a:t>
            </a:r>
            <a:r>
              <a:rPr dirty="0" sz="1950" spc="15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nhỏ</a:t>
            </a:r>
            <a:r>
              <a:rPr dirty="0" sz="1950" spc="17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và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 spc="65">
                <a:latin typeface="Microsoft Sans Serif"/>
                <a:cs typeface="Microsoft Sans Serif"/>
              </a:rPr>
              <a:t>vừa;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hỗ</a:t>
            </a:r>
            <a:r>
              <a:rPr dirty="0" sz="1950" spc="170">
                <a:latin typeface="Microsoft Sans Serif"/>
                <a:cs typeface="Microsoft Sans Serif"/>
              </a:rPr>
              <a:t> </a:t>
            </a:r>
            <a:r>
              <a:rPr dirty="0" sz="1950" spc="70">
                <a:latin typeface="Microsoft Sans Serif"/>
                <a:cs typeface="Microsoft Sans Serif"/>
              </a:rPr>
              <a:t>trợ</a:t>
            </a:r>
            <a:r>
              <a:rPr dirty="0" sz="1950" spc="145">
                <a:latin typeface="Microsoft Sans Serif"/>
                <a:cs typeface="Microsoft Sans Serif"/>
              </a:rPr>
              <a:t> </a:t>
            </a:r>
            <a:r>
              <a:rPr dirty="0" sz="1950" spc="114">
                <a:latin typeface="Microsoft Sans Serif"/>
                <a:cs typeface="Microsoft Sans Serif"/>
              </a:rPr>
              <a:t>tư</a:t>
            </a:r>
            <a:r>
              <a:rPr dirty="0" sz="1950" spc="165">
                <a:latin typeface="Microsoft Sans Serif"/>
                <a:cs typeface="Microsoft Sans Serif"/>
              </a:rPr>
              <a:t> </a:t>
            </a:r>
            <a:r>
              <a:rPr dirty="0" sz="1950" spc="-25">
                <a:latin typeface="Microsoft Sans Serif"/>
                <a:cs typeface="Microsoft Sans Serif"/>
              </a:rPr>
              <a:t>vấn </a:t>
            </a:r>
            <a:r>
              <a:rPr dirty="0" sz="1950">
                <a:latin typeface="Microsoft Sans Serif"/>
                <a:cs typeface="Microsoft Sans Serif"/>
              </a:rPr>
              <a:t>thủ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tục</a:t>
            </a:r>
            <a:r>
              <a:rPr dirty="0" sz="1950" spc="7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cho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doanh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nghiệp,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nhà</a:t>
            </a:r>
            <a:r>
              <a:rPr dirty="0" sz="1950" spc="55">
                <a:latin typeface="Microsoft Sans Serif"/>
                <a:cs typeface="Microsoft Sans Serif"/>
              </a:rPr>
              <a:t> </a:t>
            </a:r>
            <a:r>
              <a:rPr dirty="0" sz="1950">
                <a:latin typeface="Microsoft Sans Serif"/>
                <a:cs typeface="Microsoft Sans Serif"/>
              </a:rPr>
              <a:t>đầu</a:t>
            </a:r>
            <a:r>
              <a:rPr dirty="0" sz="1950" spc="60">
                <a:latin typeface="Microsoft Sans Serif"/>
                <a:cs typeface="Microsoft Sans Serif"/>
              </a:rPr>
              <a:t> </a:t>
            </a:r>
            <a:r>
              <a:rPr dirty="0" sz="1950" spc="90">
                <a:latin typeface="Microsoft Sans Serif"/>
                <a:cs typeface="Microsoft Sans Serif"/>
              </a:rPr>
              <a:t>tư</a:t>
            </a:r>
            <a:endParaRPr sz="1950">
              <a:latin typeface="Microsoft Sans Serif"/>
              <a:cs typeface="Microsoft Sans Serif"/>
            </a:endParaRPr>
          </a:p>
          <a:p>
            <a:pPr marL="1680845">
              <a:lnSpc>
                <a:spcPct val="100000"/>
              </a:lnSpc>
              <a:spcBef>
                <a:spcPts val="1989"/>
              </a:spcBef>
            </a:pPr>
            <a:r>
              <a:rPr dirty="0" sz="1650" spc="-50">
                <a:solidFill>
                  <a:srgbClr val="001F60"/>
                </a:solidFill>
                <a:latin typeface="Webdings"/>
                <a:cs typeface="Webdings"/>
              </a:rPr>
              <a:t></a:t>
            </a:r>
            <a:endParaRPr sz="1650">
              <a:latin typeface="Webdings"/>
              <a:cs typeface="Webding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650">
              <a:latin typeface="Webdings"/>
              <a:cs typeface="Webdings"/>
            </a:endParaRPr>
          </a:p>
          <a:p>
            <a:pPr marL="1680845">
              <a:lnSpc>
                <a:spcPct val="100000"/>
              </a:lnSpc>
              <a:spcBef>
                <a:spcPts val="5"/>
              </a:spcBef>
            </a:pPr>
            <a:r>
              <a:rPr dirty="0" sz="1650" spc="-50">
                <a:solidFill>
                  <a:srgbClr val="001F60"/>
                </a:solidFill>
                <a:latin typeface="Webdings"/>
                <a:cs typeface="Webdings"/>
              </a:rPr>
              <a:t></a:t>
            </a:r>
            <a:endParaRPr sz="1650">
              <a:latin typeface="Webdings"/>
              <a:cs typeface="Webdings"/>
            </a:endParaRPr>
          </a:p>
          <a:p>
            <a:pPr marL="1680845">
              <a:lnSpc>
                <a:spcPct val="100000"/>
              </a:lnSpc>
              <a:spcBef>
                <a:spcPts val="240"/>
              </a:spcBef>
            </a:pPr>
            <a:r>
              <a:rPr dirty="0" sz="1650" spc="-50">
                <a:solidFill>
                  <a:srgbClr val="001F60"/>
                </a:solidFill>
                <a:latin typeface="Webdings"/>
                <a:cs typeface="Webdings"/>
              </a:rPr>
              <a:t></a:t>
            </a:r>
            <a:endParaRPr sz="1650">
              <a:latin typeface="Webdings"/>
              <a:cs typeface="Webdings"/>
            </a:endParaRPr>
          </a:p>
          <a:p>
            <a:pPr marL="1680845">
              <a:lnSpc>
                <a:spcPct val="100000"/>
              </a:lnSpc>
              <a:spcBef>
                <a:spcPts val="250"/>
              </a:spcBef>
            </a:pPr>
            <a:r>
              <a:rPr dirty="0" sz="1650" spc="-50">
                <a:solidFill>
                  <a:srgbClr val="001F60"/>
                </a:solidFill>
                <a:latin typeface="Webdings"/>
                <a:cs typeface="Webdings"/>
              </a:rPr>
              <a:t></a:t>
            </a:r>
            <a:endParaRPr sz="1650">
              <a:latin typeface="Webdings"/>
              <a:cs typeface="Webdings"/>
            </a:endParaRPr>
          </a:p>
        </p:txBody>
      </p:sp>
      <p:pic>
        <p:nvPicPr>
          <p:cNvPr id="38" name="object 3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7576" y="1392936"/>
            <a:ext cx="1709927" cy="1615439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100584" y="4082796"/>
            <a:ext cx="9958070" cy="2496820"/>
            <a:chOff x="100584" y="4082796"/>
            <a:chExt cx="9958070" cy="2496820"/>
          </a:xfrm>
        </p:grpSpPr>
        <p:pic>
          <p:nvPicPr>
            <p:cNvPr id="40" name="object 4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1719" y="4429400"/>
              <a:ext cx="1887563" cy="20076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4901184"/>
              <a:ext cx="8060435" cy="144017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78139" y="4082796"/>
              <a:ext cx="2080259" cy="2496311"/>
            </a:xfrm>
            <a:prstGeom prst="rect">
              <a:avLst/>
            </a:prstGeom>
          </p:spPr>
        </p:pic>
      </p:grpSp>
      <p:sp>
        <p:nvSpPr>
          <p:cNvPr id="43" name="object 4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b="0">
                <a:latin typeface="Wingdings"/>
                <a:cs typeface="Wingdings"/>
              </a:rPr>
              <a:t></a:t>
            </a:r>
            <a:r>
              <a:rPr dirty="0" spc="30" b="0">
                <a:latin typeface="Times New Roman"/>
                <a:cs typeface="Times New Roman"/>
              </a:rPr>
              <a:t> </a:t>
            </a:r>
            <a:r>
              <a:rPr dirty="0" spc="-10"/>
              <a:t>DongThapBSSC.vn</a:t>
            </a:r>
          </a:p>
        </p:txBody>
      </p:sp>
      <p:sp>
        <p:nvSpPr>
          <p:cNvPr id="44" name="object 44" descr=""/>
          <p:cNvSpPr txBox="1"/>
          <p:nvPr/>
        </p:nvSpPr>
        <p:spPr>
          <a:xfrm>
            <a:off x="4138706" y="6438466"/>
            <a:ext cx="1781810" cy="2330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200" spc="-60" b="1" i="1">
                <a:solidFill>
                  <a:srgbClr val="FFFFFF"/>
                </a:solidFill>
                <a:latin typeface="Arial"/>
                <a:cs typeface="Arial"/>
                <a:hlinkClick r:id="rId13"/>
              </a:rPr>
              <a:t>maithanhnghi@gmail.com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9612877" y="6446607"/>
            <a:ext cx="193040" cy="21844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150" spc="-25" b="1">
                <a:solidFill>
                  <a:srgbClr val="F2F2F2"/>
                </a:solidFill>
                <a:latin typeface="Roboto"/>
                <a:cs typeface="Roboto"/>
              </a:rPr>
              <a:t>20</a:t>
            </a:r>
            <a:endParaRPr sz="115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106421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19088"/>
            <a:ext cx="10058400" cy="29718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373815" y="6443597"/>
            <a:ext cx="8420735" cy="21653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  <a:tabLst>
                <a:tab pos="2778760" algn="l"/>
                <a:tab pos="8253095" algn="l"/>
              </a:tabLst>
            </a:pPr>
            <a:r>
              <a:rPr dirty="0" baseline="2314" sz="1800" spc="-30" b="1">
                <a:solidFill>
                  <a:srgbClr val="FFFFFF"/>
                </a:solidFill>
                <a:latin typeface="Roboto"/>
                <a:cs typeface="Roboto"/>
              </a:rPr>
              <a:t>C.vn</a:t>
            </a:r>
            <a:r>
              <a:rPr dirty="0" baseline="2314" sz="1800" b="1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dirty="0" sz="1200" spc="-10" b="1" i="1">
                <a:solidFill>
                  <a:srgbClr val="FFFFFF"/>
                </a:solidFill>
                <a:latin typeface="Arial"/>
                <a:cs typeface="Arial"/>
                <a:hlinkClick r:id="rId4"/>
              </a:rPr>
              <a:t>maithanhnghi@gmail.com</a:t>
            </a:r>
            <a:r>
              <a:rPr dirty="0" sz="1200" b="1" i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150" spc="-35" b="1">
                <a:solidFill>
                  <a:srgbClr val="F2F2F2"/>
                </a:solidFill>
                <a:latin typeface="Roboto"/>
                <a:cs typeface="Roboto"/>
              </a:rPr>
              <a:t>21</a:t>
            </a:r>
            <a:endParaRPr sz="1150">
              <a:latin typeface="Roboto"/>
              <a:cs typeface="Roboto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512" y="1057655"/>
              <a:ext cx="8628887" cy="56586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66292"/>
              <a:ext cx="4323588" cy="53466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0" y="1057655"/>
              <a:ext cx="4323715" cy="3018790"/>
            </a:xfrm>
            <a:custGeom>
              <a:avLst/>
              <a:gdLst/>
              <a:ahLst/>
              <a:cxnLst/>
              <a:rect l="l" t="t" r="r" b="b"/>
              <a:pathLst>
                <a:path w="4323715" h="3018790">
                  <a:moveTo>
                    <a:pt x="1084326" y="3018662"/>
                  </a:moveTo>
                  <a:lnTo>
                    <a:pt x="1038843" y="3016213"/>
                  </a:lnTo>
                  <a:lnTo>
                    <a:pt x="993807" y="3008865"/>
                  </a:lnTo>
                  <a:lnTo>
                    <a:pt x="949665" y="2996619"/>
                  </a:lnTo>
                  <a:lnTo>
                    <a:pt x="906862" y="2979474"/>
                  </a:lnTo>
                  <a:lnTo>
                    <a:pt x="865845" y="2957430"/>
                  </a:lnTo>
                  <a:lnTo>
                    <a:pt x="827061" y="2930488"/>
                  </a:lnTo>
                  <a:lnTo>
                    <a:pt x="790956" y="2898648"/>
                  </a:lnTo>
                  <a:lnTo>
                    <a:pt x="0" y="2121408"/>
                  </a:lnTo>
                  <a:lnTo>
                    <a:pt x="0" y="39624"/>
                  </a:lnTo>
                  <a:lnTo>
                    <a:pt x="25908" y="4572"/>
                  </a:lnTo>
                  <a:lnTo>
                    <a:pt x="41148" y="0"/>
                  </a:lnTo>
                  <a:lnTo>
                    <a:pt x="4323588" y="0"/>
                  </a:lnTo>
                  <a:lnTo>
                    <a:pt x="1377696" y="2898648"/>
                  </a:lnTo>
                  <a:lnTo>
                    <a:pt x="1341591" y="2930488"/>
                  </a:lnTo>
                  <a:lnTo>
                    <a:pt x="1302806" y="2957430"/>
                  </a:lnTo>
                  <a:lnTo>
                    <a:pt x="1261789" y="2979474"/>
                  </a:lnTo>
                  <a:lnTo>
                    <a:pt x="1218986" y="2996619"/>
                  </a:lnTo>
                  <a:lnTo>
                    <a:pt x="1174844" y="3008865"/>
                  </a:lnTo>
                  <a:lnTo>
                    <a:pt x="1129808" y="3016213"/>
                  </a:lnTo>
                  <a:lnTo>
                    <a:pt x="1084326" y="3018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57656"/>
              <a:ext cx="4204716" cy="2904743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388098" y="5178086"/>
            <a:ext cx="3224530" cy="97155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76530" indent="-171450">
              <a:lnSpc>
                <a:spcPct val="100000"/>
              </a:lnSpc>
              <a:spcBef>
                <a:spcPts val="275"/>
              </a:spcBef>
              <a:buSzPct val="96153"/>
              <a:buFont typeface="MingLiU_HKSCS-ExtB"/>
              <a:buChar char="⏵"/>
              <a:tabLst>
                <a:tab pos="176530" algn="l"/>
              </a:tabLst>
            </a:pP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KHÔNG</a:t>
            </a:r>
            <a:r>
              <a:rPr dirty="0" sz="1300" spc="260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GIAN</a:t>
            </a:r>
            <a:r>
              <a:rPr dirty="0" sz="1300" spc="229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LÀM</a:t>
            </a:r>
            <a:r>
              <a:rPr dirty="0" sz="1300" spc="235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VIfiC</a:t>
            </a:r>
            <a:r>
              <a:rPr dirty="0" sz="1300" spc="240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spc="-20" b="1">
                <a:solidFill>
                  <a:srgbClr val="548234"/>
                </a:solidFill>
                <a:latin typeface="Roboto"/>
                <a:cs typeface="Roboto"/>
              </a:rPr>
              <a:t>CHUNG</a:t>
            </a:r>
            <a:endParaRPr sz="1300">
              <a:latin typeface="Roboto"/>
              <a:cs typeface="Roboto"/>
            </a:endParaRPr>
          </a:p>
          <a:p>
            <a:pPr marL="177165">
              <a:lnSpc>
                <a:spcPct val="100000"/>
              </a:lnSpc>
              <a:spcBef>
                <a:spcPts val="180"/>
              </a:spcBef>
            </a:pP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HỖ</a:t>
            </a:r>
            <a:r>
              <a:rPr dirty="0" sz="1300" spc="204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TRỢ</a:t>
            </a:r>
            <a:r>
              <a:rPr dirty="0" sz="1300" spc="220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DOANH</a:t>
            </a:r>
            <a:r>
              <a:rPr dirty="0" sz="1300" spc="235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NGHIfiP</a:t>
            </a:r>
            <a:r>
              <a:rPr dirty="0" sz="1300" spc="265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NHỎ</a:t>
            </a:r>
            <a:r>
              <a:rPr dirty="0" sz="1300" spc="210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548234"/>
                </a:solidFill>
                <a:latin typeface="Roboto"/>
                <a:cs typeface="Roboto"/>
              </a:rPr>
              <a:t>VÀ</a:t>
            </a:r>
            <a:r>
              <a:rPr dirty="0" sz="1300" spc="204" b="1">
                <a:solidFill>
                  <a:srgbClr val="548234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548234"/>
                </a:solidFill>
                <a:latin typeface="Roboto"/>
                <a:cs typeface="Roboto"/>
              </a:rPr>
              <a:t>VỪA</a:t>
            </a:r>
            <a:endParaRPr sz="1300">
              <a:latin typeface="Roboto"/>
              <a:cs typeface="Roboto"/>
            </a:endParaRPr>
          </a:p>
          <a:p>
            <a:pPr marL="177165" marR="345440">
              <a:lnSpc>
                <a:spcPct val="109000"/>
              </a:lnSpc>
              <a:spcBef>
                <a:spcPts val="45"/>
              </a:spcBef>
            </a:pP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TẦNG</a:t>
            </a:r>
            <a:r>
              <a:rPr dirty="0" sz="1000" spc="1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TRfiT</a:t>
            </a:r>
            <a:r>
              <a:rPr dirty="0" sz="1000" spc="2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395">
                <a:solidFill>
                  <a:srgbClr val="548234"/>
                </a:solidFill>
                <a:latin typeface="Microsoft Sans Serif"/>
                <a:cs typeface="Microsoft Sans Serif"/>
              </a:rPr>
              <a:t>–</a:t>
            </a:r>
            <a:r>
              <a:rPr dirty="0" sz="1000" spc="2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TÒA</a:t>
            </a:r>
            <a:r>
              <a:rPr dirty="0" sz="1000" spc="1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NHÀ</a:t>
            </a:r>
            <a:r>
              <a:rPr dirty="0" sz="1000" spc="2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KHỐI</a:t>
            </a:r>
            <a:r>
              <a:rPr dirty="0" sz="1000" spc="3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0">
                <a:solidFill>
                  <a:srgbClr val="548234"/>
                </a:solidFill>
                <a:latin typeface="Microsoft Sans Serif"/>
                <a:cs typeface="Microsoft Sans Serif"/>
              </a:rPr>
              <a:t>CÁC</a:t>
            </a:r>
            <a:r>
              <a:rPr dirty="0" sz="1000" spc="1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5">
                <a:solidFill>
                  <a:srgbClr val="548234"/>
                </a:solidFill>
                <a:latin typeface="Microsoft Sans Serif"/>
                <a:cs typeface="Microsoft Sans Serif"/>
              </a:rPr>
              <a:t>CƠ</a:t>
            </a:r>
            <a:r>
              <a:rPr dirty="0" sz="1000" spc="2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0">
                <a:solidFill>
                  <a:srgbClr val="548234"/>
                </a:solidFill>
                <a:latin typeface="Microsoft Sans Serif"/>
                <a:cs typeface="Microsoft Sans Serif"/>
              </a:rPr>
              <a:t>QUAN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ĐƠN</a:t>
            </a:r>
            <a:r>
              <a:rPr dirty="0" sz="1000" spc="4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VỊ</a:t>
            </a:r>
            <a:r>
              <a:rPr dirty="0" sz="1000" spc="6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SỰ</a:t>
            </a:r>
            <a:r>
              <a:rPr dirty="0" sz="1000" spc="4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NGHIfiP</a:t>
            </a:r>
            <a:r>
              <a:rPr dirty="0" sz="1000" spc="4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0">
                <a:solidFill>
                  <a:srgbClr val="548234"/>
                </a:solidFill>
                <a:latin typeface="Microsoft Sans Serif"/>
                <a:cs typeface="Microsoft Sans Serif"/>
              </a:rPr>
              <a:t>TỈNH</a:t>
            </a:r>
            <a:endParaRPr sz="1000">
              <a:latin typeface="Microsoft Sans Serif"/>
              <a:cs typeface="Microsoft Sans Serif"/>
            </a:endParaRPr>
          </a:p>
          <a:p>
            <a:pPr marL="177165">
              <a:lnSpc>
                <a:spcPct val="100000"/>
              </a:lnSpc>
              <a:spcBef>
                <a:spcPts val="110"/>
              </a:spcBef>
            </a:pP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Số</a:t>
            </a:r>
            <a:r>
              <a:rPr dirty="0" sz="1000" spc="114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10</a:t>
            </a:r>
            <a:r>
              <a:rPr dirty="0" sz="1000" spc="9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Lê</a:t>
            </a:r>
            <a:r>
              <a:rPr dirty="0" sz="1000" spc="9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Thị</a:t>
            </a:r>
            <a:r>
              <a:rPr dirty="0" sz="1000" spc="10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Riêng,</a:t>
            </a:r>
            <a:r>
              <a:rPr dirty="0" sz="1000" spc="13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Phường</a:t>
            </a:r>
            <a:r>
              <a:rPr dirty="0" sz="1000" spc="14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1,</a:t>
            </a:r>
            <a:r>
              <a:rPr dirty="0" sz="1000" spc="9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Tp.</a:t>
            </a:r>
            <a:r>
              <a:rPr dirty="0" sz="1000" spc="11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Cao</a:t>
            </a:r>
            <a:r>
              <a:rPr dirty="0" sz="1000" spc="105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>
                <a:solidFill>
                  <a:srgbClr val="548234"/>
                </a:solidFill>
                <a:latin typeface="Microsoft Sans Serif"/>
                <a:cs typeface="Microsoft Sans Serif"/>
              </a:rPr>
              <a:t>Lãnh,</a:t>
            </a:r>
            <a:r>
              <a:rPr dirty="0" sz="1000" spc="120">
                <a:solidFill>
                  <a:srgbClr val="548234"/>
                </a:solidFill>
                <a:latin typeface="Microsoft Sans Serif"/>
                <a:cs typeface="Microsoft Sans Serif"/>
              </a:rPr>
              <a:t> </a:t>
            </a:r>
            <a:r>
              <a:rPr dirty="0" sz="1000" spc="-25">
                <a:solidFill>
                  <a:srgbClr val="548234"/>
                </a:solidFill>
                <a:latin typeface="Microsoft Sans Serif"/>
                <a:cs typeface="Microsoft Sans Serif"/>
              </a:rPr>
              <a:t>ĐT.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4046" y="6430897"/>
            <a:ext cx="1221740" cy="2330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20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sz="12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Roboto"/>
                <a:cs typeface="Roboto"/>
              </a:rPr>
              <a:t>DongThapBSS</a:t>
            </a:r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1530350"/>
            <a:chOff x="0" y="1057655"/>
            <a:chExt cx="10058400" cy="15303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15300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5071" y="1609344"/>
              <a:ext cx="1670304" cy="52730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63655" y="6515100"/>
            <a:ext cx="9529445" cy="1606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tabLst>
                <a:tab pos="4004945" algn="l"/>
                <a:tab pos="9378315" algn="l"/>
              </a:tabLst>
            </a:pPr>
            <a:r>
              <a:rPr dirty="0" baseline="-6172" sz="135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baseline="-6172" sz="1350" spc="-3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-6172" sz="1350" spc="-15" b="1">
                <a:solidFill>
                  <a:srgbClr val="FFFFFF"/>
                </a:solidFill>
                <a:latin typeface="Tahoma"/>
                <a:cs typeface="Tahoma"/>
              </a:rPr>
              <a:t>DongThapBSSC.vn</a:t>
            </a:r>
            <a:r>
              <a:rPr dirty="0" baseline="-6172" sz="1350" b="1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sz="900" spc="-10" b="1" i="1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maithanhnghi@gmail.com</a:t>
            </a:r>
            <a:r>
              <a:rPr dirty="0" sz="900" b="1" i="1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baseline="-6172" sz="1350" spc="-37">
                <a:solidFill>
                  <a:srgbClr val="F2F2F2"/>
                </a:solidFill>
                <a:latin typeface="Verdana"/>
                <a:cs typeface="Verdana"/>
              </a:rPr>
              <a:t>22</a:t>
            </a:r>
            <a:endParaRPr baseline="-6172" sz="1350">
              <a:latin typeface="Verdana"/>
              <a:cs typeface="Verdan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1130808"/>
            <a:ext cx="10058400" cy="5585460"/>
            <a:chOff x="0" y="1130808"/>
            <a:chExt cx="10058400" cy="558546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4871" y="1130808"/>
              <a:ext cx="2081783" cy="101193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459736"/>
              <a:ext cx="10058400" cy="425653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492239"/>
              <a:ext cx="10058400" cy="222504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823944" y="1329489"/>
            <a:ext cx="4465955" cy="57404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450" spc="-80">
                <a:solidFill>
                  <a:srgbClr val="FFFFFF"/>
                </a:solidFill>
                <a:latin typeface="Microsoft Sans Serif"/>
                <a:cs typeface="Microsoft Sans Serif"/>
              </a:rPr>
              <a:t>SỞ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35">
                <a:solidFill>
                  <a:srgbClr val="FFFFFF"/>
                </a:solidFill>
                <a:latin typeface="Microsoft Sans Serif"/>
                <a:cs typeface="Microsoft Sans Serif"/>
              </a:rPr>
              <a:t>KẾ</a:t>
            </a:r>
            <a:r>
              <a:rPr dirty="0" sz="14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35">
                <a:solidFill>
                  <a:srgbClr val="FFFFFF"/>
                </a:solidFill>
                <a:latin typeface="Microsoft Sans Serif"/>
                <a:cs typeface="Microsoft Sans Serif"/>
              </a:rPr>
              <a:t>HOẠCH</a:t>
            </a:r>
            <a:r>
              <a:rPr dirty="0" sz="1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VÀ</a:t>
            </a:r>
            <a:r>
              <a:rPr dirty="0" sz="1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ĐẦU</a:t>
            </a:r>
            <a:r>
              <a:rPr dirty="0" sz="1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TƯ</a:t>
            </a:r>
            <a:r>
              <a:rPr dirty="0" sz="145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FFFFFF"/>
                </a:solidFill>
                <a:latin typeface="Microsoft Sans Serif"/>
                <a:cs typeface="Microsoft Sans Serif"/>
              </a:rPr>
              <a:t>TỈNH</a:t>
            </a:r>
            <a:r>
              <a:rPr dirty="0" sz="145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70">
                <a:solidFill>
                  <a:srgbClr val="FFFFFF"/>
                </a:solidFill>
                <a:latin typeface="Microsoft Sans Serif"/>
                <a:cs typeface="Microsoft Sans Serif"/>
              </a:rPr>
              <a:t>ĐỒNG</a:t>
            </a:r>
            <a:r>
              <a:rPr dirty="0" sz="145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Microsoft Sans Serif"/>
                <a:cs typeface="Microsoft Sans Serif"/>
              </a:rPr>
              <a:t>THÁP</a:t>
            </a:r>
            <a:endParaRPr sz="14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TRUNG</a:t>
            </a:r>
            <a:r>
              <a:rPr dirty="0" sz="14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TÂM</a:t>
            </a:r>
            <a:r>
              <a:rPr dirty="0" sz="14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HỖ</a:t>
            </a:r>
            <a:r>
              <a:rPr dirty="0" sz="14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TRỢ</a:t>
            </a:r>
            <a:r>
              <a:rPr dirty="0" sz="14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DOANH</a:t>
            </a:r>
            <a:r>
              <a:rPr dirty="0" sz="1400" spc="-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NGHIfiP VÀ</a:t>
            </a:r>
            <a:r>
              <a:rPr dirty="0" sz="14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4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Roboto"/>
                <a:cs typeface="Roboto"/>
              </a:rPr>
              <a:t>NGHIfiP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97431" y="6486721"/>
            <a:ext cx="1412240" cy="1930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r>
              <a:rPr dirty="0" sz="115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sz="115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150" spc="-10" b="1">
                <a:solidFill>
                  <a:srgbClr val="FFFFFF"/>
                </a:solidFill>
                <a:latin typeface="Roboto"/>
                <a:cs typeface="Roboto"/>
              </a:rPr>
              <a:t>DongThapBSSC.vn</a:t>
            </a:r>
            <a:endParaRPr sz="1150">
              <a:latin typeface="Roboto"/>
              <a:cs typeface="Roboto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50955" y="6511494"/>
            <a:ext cx="126873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>
                <a:solidFill>
                  <a:srgbClr val="FFFFFF"/>
                </a:solidFill>
                <a:latin typeface="Wingdings"/>
                <a:cs typeface="Wingdings"/>
              </a:rPr>
              <a:t></a:t>
            </a:r>
            <a:r>
              <a:rPr dirty="0" sz="9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23858" y="2518518"/>
            <a:ext cx="6007100" cy="151320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CHÍNH</a:t>
            </a:r>
            <a:r>
              <a:rPr dirty="0" sz="2650" spc="-80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SÁCH,</a:t>
            </a:r>
            <a:r>
              <a:rPr dirty="0" sz="2650" spc="-7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CHƯƠNG</a:t>
            </a:r>
            <a:r>
              <a:rPr dirty="0" sz="2650" spc="-5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TRÌNH</a:t>
            </a:r>
            <a:r>
              <a:rPr dirty="0" sz="2650" spc="-4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b="1">
                <a:solidFill>
                  <a:srgbClr val="0070BF"/>
                </a:solidFill>
                <a:latin typeface="Roboto"/>
                <a:cs typeface="Roboto"/>
              </a:rPr>
              <a:t>HỖ</a:t>
            </a:r>
            <a:r>
              <a:rPr dirty="0" sz="2650" spc="-65" b="1">
                <a:solidFill>
                  <a:srgbClr val="0070BF"/>
                </a:solidFill>
                <a:latin typeface="Roboto"/>
                <a:cs typeface="Roboto"/>
              </a:rPr>
              <a:t> </a:t>
            </a:r>
            <a:r>
              <a:rPr dirty="0" sz="2650" spc="-25" b="1">
                <a:solidFill>
                  <a:srgbClr val="0070BF"/>
                </a:solidFill>
                <a:latin typeface="Roboto"/>
                <a:cs typeface="Roboto"/>
              </a:rPr>
              <a:t>TRỢ</a:t>
            </a:r>
            <a:endParaRPr sz="26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4100" spc="-70">
                <a:solidFill>
                  <a:srgbClr val="CC0066"/>
                </a:solidFill>
                <a:latin typeface="Tahoma"/>
                <a:cs typeface="Tahoma"/>
              </a:rPr>
              <a:t>LẬP</a:t>
            </a:r>
            <a:r>
              <a:rPr dirty="0" sz="4100" spc="-170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240">
                <a:solidFill>
                  <a:srgbClr val="CC0066"/>
                </a:solidFill>
                <a:latin typeface="Tahoma"/>
                <a:cs typeface="Tahoma"/>
              </a:rPr>
              <a:t>NGHIỆP</a:t>
            </a:r>
            <a:r>
              <a:rPr dirty="0" sz="4100" spc="-165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100">
                <a:solidFill>
                  <a:srgbClr val="CC0066"/>
                </a:solidFill>
                <a:latin typeface="Tahoma"/>
                <a:cs typeface="Tahoma"/>
              </a:rPr>
              <a:t>-</a:t>
            </a:r>
            <a:r>
              <a:rPr dirty="0" sz="4100" spc="-165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355">
                <a:solidFill>
                  <a:srgbClr val="CC0066"/>
                </a:solidFill>
                <a:latin typeface="Tahoma"/>
                <a:cs typeface="Tahoma"/>
              </a:rPr>
              <a:t>KHỞI</a:t>
            </a:r>
            <a:r>
              <a:rPr dirty="0" sz="4100" spc="-195">
                <a:solidFill>
                  <a:srgbClr val="CC0066"/>
                </a:solidFill>
                <a:latin typeface="Tahoma"/>
                <a:cs typeface="Tahoma"/>
              </a:rPr>
              <a:t> </a:t>
            </a:r>
            <a:r>
              <a:rPr dirty="0" sz="4100" spc="-175">
                <a:solidFill>
                  <a:srgbClr val="CC0066"/>
                </a:solidFill>
                <a:latin typeface="Tahoma"/>
                <a:cs typeface="Tahoma"/>
              </a:rPr>
              <a:t>NGHIỆP</a:t>
            </a:r>
            <a:endParaRPr sz="4100">
              <a:latin typeface="Tahoma"/>
              <a:cs typeface="Tahoma"/>
            </a:endParaRPr>
          </a:p>
          <a:p>
            <a:pPr marL="43180">
              <a:lnSpc>
                <a:spcPct val="100000"/>
              </a:lnSpc>
              <a:spcBef>
                <a:spcPts val="1350"/>
              </a:spcBef>
            </a:pP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ĐỒNG</a:t>
            </a:r>
            <a:r>
              <a:rPr dirty="0" sz="1450" spc="5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THÁP</a:t>
            </a:r>
            <a:r>
              <a:rPr dirty="0" sz="1450" spc="5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–</a:t>
            </a:r>
            <a:r>
              <a:rPr dirty="0" sz="1450" spc="70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b="1">
                <a:solidFill>
                  <a:srgbClr val="7E7E7E"/>
                </a:solidFill>
                <a:latin typeface="Roboto"/>
                <a:cs typeface="Roboto"/>
              </a:rPr>
              <a:t>NGÀY</a:t>
            </a:r>
            <a:r>
              <a:rPr dirty="0" sz="1450" spc="45" b="1">
                <a:solidFill>
                  <a:srgbClr val="7E7E7E"/>
                </a:solidFill>
                <a:latin typeface="Roboto"/>
                <a:cs typeface="Roboto"/>
              </a:rPr>
              <a:t> </a:t>
            </a:r>
            <a:r>
              <a:rPr dirty="0" sz="1450" spc="-10" b="1">
                <a:solidFill>
                  <a:srgbClr val="7E7E7E"/>
                </a:solidFill>
                <a:latin typeface="Roboto"/>
                <a:cs typeface="Roboto"/>
              </a:rPr>
              <a:t>17/10/2024</a:t>
            </a:r>
            <a:endParaRPr sz="1450">
              <a:latin typeface="Roboto"/>
              <a:cs typeface="Roboto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6365747" y="6030467"/>
            <a:ext cx="3693160" cy="451484"/>
            <a:chOff x="6365747" y="6030467"/>
            <a:chExt cx="3693160" cy="451484"/>
          </a:xfrm>
        </p:grpSpPr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5747" y="6030467"/>
              <a:ext cx="3692651" cy="45110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7758" y="6308258"/>
              <a:ext cx="111125" cy="104775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6575515" y="6051747"/>
            <a:ext cx="2961640" cy="40322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150" b="1">
                <a:solidFill>
                  <a:srgbClr val="0070BF"/>
                </a:solidFill>
                <a:latin typeface="Tahoma"/>
                <a:cs typeface="Tahoma"/>
              </a:rPr>
              <a:t>MAI</a:t>
            </a:r>
            <a:r>
              <a:rPr dirty="0" sz="1150" spc="60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0070BF"/>
                </a:solidFill>
                <a:latin typeface="Tahoma"/>
                <a:cs typeface="Tahoma"/>
              </a:rPr>
              <a:t>THANH</a:t>
            </a:r>
            <a:r>
              <a:rPr dirty="0" sz="1150" spc="85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spc="-10" b="1">
                <a:solidFill>
                  <a:srgbClr val="0070BF"/>
                </a:solidFill>
                <a:latin typeface="Tahoma"/>
                <a:cs typeface="Tahoma"/>
              </a:rPr>
              <a:t>NGHỊ</a:t>
            </a:r>
            <a:r>
              <a:rPr dirty="0" sz="1150" spc="75" b="1">
                <a:solidFill>
                  <a:srgbClr val="0070BF"/>
                </a:solidFill>
                <a:latin typeface="Tahoma"/>
                <a:cs typeface="Tahoma"/>
              </a:rPr>
              <a:t> </a:t>
            </a:r>
            <a:r>
              <a:rPr dirty="0" sz="1150" spc="170">
                <a:solidFill>
                  <a:srgbClr val="0070BF"/>
                </a:solidFill>
                <a:latin typeface="Verdana"/>
                <a:cs typeface="Verdana"/>
              </a:rPr>
              <a:t>-</a:t>
            </a:r>
            <a:r>
              <a:rPr dirty="0" sz="1150" spc="-1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GIÁM</a:t>
            </a:r>
            <a:r>
              <a:rPr dirty="0" sz="900" spc="-1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65">
                <a:solidFill>
                  <a:srgbClr val="0070BF"/>
                </a:solidFill>
                <a:latin typeface="Verdana"/>
                <a:cs typeface="Verdana"/>
              </a:rPr>
              <a:t>ĐỐC</a:t>
            </a:r>
            <a:r>
              <a:rPr dirty="0" sz="900" spc="1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TRUNG</a:t>
            </a:r>
            <a:r>
              <a:rPr dirty="0" sz="900" spc="1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0070BF"/>
                </a:solidFill>
                <a:latin typeface="Verdana"/>
                <a:cs typeface="Verdana"/>
              </a:rPr>
              <a:t>TÂM</a:t>
            </a:r>
            <a:endParaRPr sz="900">
              <a:latin typeface="Verdana"/>
              <a:cs typeface="Verdana"/>
            </a:endParaRPr>
          </a:p>
          <a:p>
            <a:pPr marL="172720">
              <a:lnSpc>
                <a:spcPct val="100000"/>
              </a:lnSpc>
              <a:spcBef>
                <a:spcPts val="110"/>
              </a:spcBef>
              <a:tabLst>
                <a:tab pos="1181100" algn="l"/>
              </a:tabLst>
            </a:pP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0919</a:t>
            </a:r>
            <a:r>
              <a:rPr dirty="0" sz="900" spc="40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022</a:t>
            </a:r>
            <a:r>
              <a:rPr dirty="0" sz="900" spc="35">
                <a:solidFill>
                  <a:srgbClr val="0070B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0070BF"/>
                </a:solidFill>
                <a:latin typeface="Verdana"/>
                <a:cs typeface="Verdana"/>
              </a:rPr>
              <a:t>299</a:t>
            </a:r>
            <a:r>
              <a:rPr dirty="0" sz="900">
                <a:solidFill>
                  <a:srgbClr val="0070BF"/>
                </a:solidFill>
                <a:latin typeface="Verdana"/>
                <a:cs typeface="Verdana"/>
              </a:rPr>
              <a:t>	</a:t>
            </a:r>
            <a:r>
              <a:rPr dirty="0" sz="1150">
                <a:solidFill>
                  <a:srgbClr val="0070BF"/>
                </a:solidFill>
                <a:latin typeface="Webdings"/>
                <a:cs typeface="Webdings"/>
              </a:rPr>
              <a:t></a:t>
            </a:r>
            <a:r>
              <a:rPr dirty="0" sz="1150" spc="2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dirty="0" sz="900" spc="-10">
                <a:solidFill>
                  <a:srgbClr val="0070BF"/>
                </a:solidFill>
                <a:latin typeface="Verdana"/>
                <a:cs typeface="Verdana"/>
                <a:hlinkClick r:id="rId4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91811" y="3584447"/>
            <a:ext cx="3430524" cy="22905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53887" y="1146329"/>
            <a:ext cx="5851525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NGHỊ</a:t>
            </a:r>
            <a:r>
              <a:rPr dirty="0" sz="165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65" b="1">
                <a:solidFill>
                  <a:srgbClr val="FFFFFF"/>
                </a:solidFill>
                <a:latin typeface="Tahoma"/>
                <a:cs typeface="Tahoma"/>
              </a:rPr>
              <a:t>QUYẾT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145" b="1">
                <a:solidFill>
                  <a:srgbClr val="FFFFFF"/>
                </a:solidFill>
                <a:latin typeface="Tahoma"/>
                <a:cs typeface="Tahoma"/>
              </a:rPr>
              <a:t>02-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NQ/TU</a:t>
            </a:r>
            <a:r>
              <a:rPr dirty="0" sz="165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29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65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FF"/>
                </a:solidFill>
                <a:latin typeface="Tahoma"/>
                <a:cs typeface="Tahoma"/>
              </a:rPr>
              <a:t>BCH</a:t>
            </a:r>
            <a:r>
              <a:rPr dirty="0" sz="165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ĐẢNG</a:t>
            </a:r>
            <a:r>
              <a:rPr dirty="0" sz="165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FF"/>
                </a:solidFill>
                <a:latin typeface="Tahoma"/>
                <a:cs typeface="Tahoma"/>
              </a:rPr>
              <a:t>BỘ</a:t>
            </a:r>
            <a:r>
              <a:rPr dirty="0" sz="1650" spc="-9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75" b="1">
                <a:solidFill>
                  <a:srgbClr val="FFFFFF"/>
                </a:solidFill>
                <a:latin typeface="Tahoma"/>
                <a:cs typeface="Tahoma"/>
              </a:rPr>
              <a:t>TỈNH</a:t>
            </a:r>
            <a:r>
              <a:rPr dirty="0" sz="165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50" b="1">
                <a:solidFill>
                  <a:srgbClr val="FFFFFF"/>
                </a:solidFill>
                <a:latin typeface="Tahoma"/>
                <a:cs typeface="Tahoma"/>
              </a:rPr>
              <a:t>KHOÁ</a:t>
            </a:r>
            <a:r>
              <a:rPr dirty="0" sz="165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FF"/>
                </a:solidFill>
                <a:latin typeface="Tahoma"/>
                <a:cs typeface="Tahoma"/>
              </a:rPr>
              <a:t>XI </a:t>
            </a:r>
            <a:r>
              <a:rPr dirty="0" sz="1650" spc="80" b="1">
                <a:solidFill>
                  <a:srgbClr val="FFFF00"/>
                </a:solidFill>
                <a:latin typeface="Tahoma"/>
                <a:cs typeface="Tahoma"/>
              </a:rPr>
              <a:t>VỀ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PHÁT</a:t>
            </a:r>
            <a:r>
              <a:rPr dirty="0" sz="1650" spc="-9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TRIỂN</a:t>
            </a:r>
            <a:r>
              <a:rPr dirty="0" sz="1650" spc="-10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DOANH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NGHIỆP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20" b="1">
                <a:solidFill>
                  <a:srgbClr val="FFFF00"/>
                </a:solidFill>
                <a:latin typeface="Tahoma"/>
                <a:cs typeface="Tahoma"/>
              </a:rPr>
              <a:t>VÀ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THÚC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50" b="1">
                <a:solidFill>
                  <a:srgbClr val="FFFF00"/>
                </a:solidFill>
                <a:latin typeface="Tahoma"/>
                <a:cs typeface="Tahoma"/>
              </a:rPr>
              <a:t>ĐẨY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650" spc="-100" b="1">
                <a:solidFill>
                  <a:srgbClr val="FFFF00"/>
                </a:solidFill>
                <a:latin typeface="Tahoma"/>
                <a:cs typeface="Tahoma"/>
              </a:rPr>
              <a:t>KHỞI</a:t>
            </a:r>
            <a:r>
              <a:rPr dirty="0" sz="1650" spc="-9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NGHIỆP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29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65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110" b="1">
                <a:solidFill>
                  <a:srgbClr val="FFFFFF"/>
                </a:solidFill>
                <a:latin typeface="Tahoma"/>
                <a:cs typeface="Tahoma"/>
              </a:rPr>
              <a:t>GIAI</a:t>
            </a:r>
            <a:r>
              <a:rPr dirty="0" sz="165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50" b="1">
                <a:solidFill>
                  <a:srgbClr val="FFFFFF"/>
                </a:solidFill>
                <a:latin typeface="Tahoma"/>
                <a:cs typeface="Tahoma"/>
              </a:rPr>
              <a:t>ĐOẠN</a:t>
            </a:r>
            <a:r>
              <a:rPr dirty="0" sz="165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2021-</a:t>
            </a:r>
            <a:r>
              <a:rPr dirty="0" sz="1650" spc="40" b="1">
                <a:solidFill>
                  <a:srgbClr val="FFFFFF"/>
                </a:solidFill>
                <a:latin typeface="Tahoma"/>
                <a:cs typeface="Tahoma"/>
              </a:rPr>
              <a:t>2025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63364" y="2677168"/>
            <a:ext cx="5554980" cy="3636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00025" marR="5080" indent="-196850">
              <a:lnSpc>
                <a:spcPct val="102299"/>
              </a:lnSpc>
              <a:spcBef>
                <a:spcPts val="95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 b="1">
                <a:latin typeface="Roboto"/>
                <a:cs typeface="Roboto"/>
              </a:rPr>
              <a:t>Phát</a:t>
            </a:r>
            <a:r>
              <a:rPr dirty="0" sz="1450" spc="19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triển</a:t>
            </a:r>
            <a:r>
              <a:rPr dirty="0" sz="1450" spc="20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doanh</a:t>
            </a:r>
            <a:r>
              <a:rPr dirty="0" sz="1450" spc="18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nghiệp</a:t>
            </a:r>
            <a:r>
              <a:rPr dirty="0" sz="1450" spc="21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và</a:t>
            </a:r>
            <a:r>
              <a:rPr dirty="0" sz="1450" spc="21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thúc</a:t>
            </a:r>
            <a:r>
              <a:rPr dirty="0" sz="1450" spc="21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đẩy</a:t>
            </a:r>
            <a:r>
              <a:rPr dirty="0" sz="1450" spc="204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khởi</a:t>
            </a:r>
            <a:r>
              <a:rPr dirty="0" sz="1450" spc="19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nghiệp</a:t>
            </a:r>
            <a:r>
              <a:rPr dirty="0" sz="1450" spc="20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là</a:t>
            </a:r>
            <a:r>
              <a:rPr dirty="0" sz="1450" spc="19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một</a:t>
            </a:r>
            <a:r>
              <a:rPr dirty="0" sz="1450" spc="190" b="1">
                <a:latin typeface="Roboto"/>
                <a:cs typeface="Roboto"/>
              </a:rPr>
              <a:t> </a:t>
            </a:r>
            <a:r>
              <a:rPr dirty="0" sz="1450" spc="-10" b="1">
                <a:latin typeface="Roboto"/>
                <a:cs typeface="Roboto"/>
              </a:rPr>
              <a:t>trong </a:t>
            </a:r>
            <a:r>
              <a:rPr dirty="0" sz="1450" spc="-10" b="1">
                <a:latin typeface="Roboto"/>
                <a:cs typeface="Roboto"/>
              </a:rPr>
              <a:t>	</a:t>
            </a:r>
            <a:r>
              <a:rPr dirty="0" sz="1450" b="1">
                <a:latin typeface="Roboto"/>
                <a:cs typeface="Roboto"/>
              </a:rPr>
              <a:t>năm</a:t>
            </a:r>
            <a:r>
              <a:rPr dirty="0" sz="1450" spc="7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đột</a:t>
            </a:r>
            <a:r>
              <a:rPr dirty="0" sz="1450" spc="7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phá</a:t>
            </a:r>
            <a:r>
              <a:rPr dirty="0" sz="1450" spc="10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chiến</a:t>
            </a:r>
            <a:r>
              <a:rPr dirty="0" sz="1450" spc="9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lược</a:t>
            </a:r>
            <a:r>
              <a:rPr dirty="0" sz="1450" spc="8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phát</a:t>
            </a:r>
            <a:r>
              <a:rPr dirty="0" sz="1450" spc="9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triển</a:t>
            </a:r>
            <a:r>
              <a:rPr dirty="0" sz="1450" spc="9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trong</a:t>
            </a:r>
            <a:r>
              <a:rPr dirty="0" sz="1450" spc="7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giai</a:t>
            </a:r>
            <a:r>
              <a:rPr dirty="0" sz="1450" spc="7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đoạn</a:t>
            </a:r>
            <a:r>
              <a:rPr dirty="0" sz="1450" spc="95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2021</a:t>
            </a:r>
            <a:r>
              <a:rPr dirty="0" sz="1450" spc="80" b="1">
                <a:latin typeface="Roboto"/>
                <a:cs typeface="Roboto"/>
              </a:rPr>
              <a:t> </a:t>
            </a:r>
            <a:r>
              <a:rPr dirty="0" sz="1450" b="1">
                <a:latin typeface="Roboto"/>
                <a:cs typeface="Roboto"/>
              </a:rPr>
              <a:t>-</a:t>
            </a:r>
            <a:r>
              <a:rPr dirty="0" sz="1450" spc="85" b="1">
                <a:latin typeface="Roboto"/>
                <a:cs typeface="Roboto"/>
              </a:rPr>
              <a:t> </a:t>
            </a:r>
            <a:r>
              <a:rPr dirty="0" sz="1450" spc="-10" b="1">
                <a:latin typeface="Roboto"/>
                <a:cs typeface="Roboto"/>
              </a:rPr>
              <a:t>2025</a:t>
            </a:r>
            <a:r>
              <a:rPr dirty="0" sz="1450" spc="-10">
                <a:latin typeface="Microsoft Sans Serif"/>
                <a:cs typeface="Microsoft Sans Serif"/>
              </a:rPr>
              <a:t>; </a:t>
            </a:r>
            <a:r>
              <a:rPr dirty="0" sz="1450" spc="-1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xác</a:t>
            </a:r>
            <a:r>
              <a:rPr dirty="0" sz="1450" spc="4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định</a:t>
            </a:r>
            <a:r>
              <a:rPr dirty="0" sz="1450" spc="4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4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4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</a:t>
            </a:r>
            <a:r>
              <a:rPr dirty="0" sz="1450" spc="495">
                <a:latin typeface="Microsoft Sans Serif"/>
                <a:cs typeface="Microsoft Sans Serif"/>
              </a:rPr>
              <a:t> </a:t>
            </a:r>
            <a:r>
              <a:rPr dirty="0" sz="1450" spc="65">
                <a:latin typeface="Microsoft Sans Serif"/>
                <a:cs typeface="Microsoft Sans Serif"/>
              </a:rPr>
              <a:t>một</a:t>
            </a:r>
            <a:r>
              <a:rPr dirty="0" sz="1450" spc="48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trong</a:t>
            </a:r>
            <a:r>
              <a:rPr dirty="0" sz="1450" spc="484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những</a:t>
            </a:r>
            <a:r>
              <a:rPr dirty="0" sz="1450" spc="459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động</a:t>
            </a:r>
            <a:r>
              <a:rPr dirty="0" sz="1450" spc="48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lực</a:t>
            </a:r>
            <a:r>
              <a:rPr dirty="0" sz="1450" spc="475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quan </a:t>
            </a:r>
            <a:r>
              <a:rPr dirty="0" sz="1450" spc="-2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trọng</a:t>
            </a:r>
            <a:r>
              <a:rPr dirty="0" sz="1450" spc="1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trong</a:t>
            </a:r>
            <a:r>
              <a:rPr dirty="0" sz="1450" spc="13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phát</a:t>
            </a:r>
            <a:r>
              <a:rPr dirty="0" sz="1450" spc="13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triển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 spc="-45">
                <a:latin typeface="Microsoft Sans Serif"/>
                <a:cs typeface="Microsoft Sans Serif"/>
              </a:rPr>
              <a:t>KT-</a:t>
            </a:r>
            <a:r>
              <a:rPr dirty="0" sz="1450">
                <a:latin typeface="Microsoft Sans Serif"/>
                <a:cs typeface="Microsoft Sans Serif"/>
              </a:rPr>
              <a:t>XH</a:t>
            </a:r>
            <a:r>
              <a:rPr dirty="0" sz="1450" spc="12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của</a:t>
            </a:r>
            <a:r>
              <a:rPr dirty="0" sz="1450" spc="11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Tỉnh.</a:t>
            </a:r>
            <a:endParaRPr sz="1450">
              <a:latin typeface="Microsoft Sans Serif"/>
              <a:cs typeface="Microsoft Sans Serif"/>
            </a:endParaRPr>
          </a:p>
          <a:p>
            <a:pPr algn="just" marL="200025" marR="5080" indent="-196850">
              <a:lnSpc>
                <a:spcPct val="102400"/>
              </a:lnSpc>
              <a:spcBef>
                <a:spcPts val="835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Ưu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tiên,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tạo</a:t>
            </a:r>
            <a:r>
              <a:rPr dirty="0" sz="1450" spc="30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điều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kiện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phát</a:t>
            </a:r>
            <a:r>
              <a:rPr dirty="0" sz="1450" spc="31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triển</a:t>
            </a:r>
            <a:r>
              <a:rPr dirty="0" sz="1450" spc="2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doanh</a:t>
            </a:r>
            <a:r>
              <a:rPr dirty="0" sz="1450" spc="30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có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hàm</a:t>
            </a:r>
            <a:r>
              <a:rPr dirty="0" sz="1450" spc="29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lượng </a:t>
            </a:r>
            <a:r>
              <a:rPr dirty="0" sz="1450" spc="-1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khoa</a:t>
            </a:r>
            <a:r>
              <a:rPr dirty="0" sz="1450" spc="2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học,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công</a:t>
            </a:r>
            <a:r>
              <a:rPr dirty="0" sz="1450" spc="2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nghệ</a:t>
            </a:r>
            <a:r>
              <a:rPr dirty="0" sz="1450" spc="2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cao,</a:t>
            </a:r>
            <a:r>
              <a:rPr dirty="0" sz="1450" spc="265">
                <a:latin typeface="Microsoft Sans Serif"/>
                <a:cs typeface="Microsoft Sans Serif"/>
              </a:rPr>
              <a:t> </a:t>
            </a:r>
            <a:r>
              <a:rPr dirty="0" sz="1450" spc="55">
                <a:latin typeface="Microsoft Sans Serif"/>
                <a:cs typeface="Microsoft Sans Serif"/>
              </a:rPr>
              <a:t>sử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dụng</a:t>
            </a:r>
            <a:r>
              <a:rPr dirty="0" sz="1450" spc="2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công</a:t>
            </a:r>
            <a:r>
              <a:rPr dirty="0" sz="1450" spc="2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nghệ</a:t>
            </a:r>
            <a:r>
              <a:rPr dirty="0" sz="1450" spc="2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hiện</a:t>
            </a:r>
            <a:r>
              <a:rPr dirty="0" sz="1450" spc="2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đại,</a:t>
            </a:r>
            <a:r>
              <a:rPr dirty="0" sz="1450" spc="280">
                <a:latin typeface="Microsoft Sans Serif"/>
                <a:cs typeface="Microsoft Sans Serif"/>
              </a:rPr>
              <a:t> </a:t>
            </a:r>
            <a:r>
              <a:rPr dirty="0" sz="1450" spc="-20">
                <a:latin typeface="Microsoft Sans Serif"/>
                <a:cs typeface="Microsoft Sans Serif"/>
              </a:rPr>
              <a:t>thân </a:t>
            </a:r>
            <a:r>
              <a:rPr dirty="0" sz="1450" spc="-20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thiện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với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môi</a:t>
            </a:r>
            <a:r>
              <a:rPr dirty="0" sz="1450" spc="9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trường</a:t>
            </a:r>
            <a:r>
              <a:rPr dirty="0" sz="1450" spc="10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phù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hợp</a:t>
            </a:r>
            <a:r>
              <a:rPr dirty="0" sz="1450" spc="12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với</a:t>
            </a:r>
            <a:r>
              <a:rPr dirty="0" sz="1450" spc="9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địa</a:t>
            </a:r>
            <a:r>
              <a:rPr dirty="0" sz="1450" spc="100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phương.</a:t>
            </a:r>
            <a:endParaRPr sz="1450">
              <a:latin typeface="Microsoft Sans Serif"/>
              <a:cs typeface="Microsoft Sans Serif"/>
            </a:endParaRPr>
          </a:p>
          <a:p>
            <a:pPr algn="just" marL="200025" marR="5080" indent="-196850">
              <a:lnSpc>
                <a:spcPct val="102299"/>
              </a:lnSpc>
              <a:spcBef>
                <a:spcPts val="825"/>
              </a:spcBef>
              <a:buFont typeface="MingLiU_HKSCS-ExtB"/>
              <a:buChar char="⏵"/>
              <a:tabLst>
                <a:tab pos="201295" algn="l"/>
              </a:tabLst>
            </a:pPr>
            <a:r>
              <a:rPr dirty="0" sz="1450">
                <a:latin typeface="Microsoft Sans Serif"/>
                <a:cs typeface="Microsoft Sans Serif"/>
              </a:rPr>
              <a:t>Tiếp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 spc="60">
                <a:latin typeface="Microsoft Sans Serif"/>
                <a:cs typeface="Microsoft Sans Serif"/>
              </a:rPr>
              <a:t>tục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lan</a:t>
            </a:r>
            <a:r>
              <a:rPr dirty="0" sz="1450" spc="1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toả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tinh</a:t>
            </a:r>
            <a:r>
              <a:rPr dirty="0" sz="1450" spc="14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thần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khởi</a:t>
            </a:r>
            <a:r>
              <a:rPr dirty="0" sz="1450" spc="1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nghiệp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trong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cộng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đồng</a:t>
            </a:r>
            <a:r>
              <a:rPr dirty="0" sz="1450" spc="1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dân</a:t>
            </a:r>
            <a:r>
              <a:rPr dirty="0" sz="1450" spc="165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cư,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trong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đó,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chú</a:t>
            </a:r>
            <a:r>
              <a:rPr dirty="0" sz="1450" spc="34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trọng</a:t>
            </a:r>
            <a:r>
              <a:rPr dirty="0" sz="1450" spc="3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đến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lực</a:t>
            </a:r>
            <a:r>
              <a:rPr dirty="0" sz="1450" spc="35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lượng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 spc="50">
                <a:latin typeface="Microsoft Sans Serif"/>
                <a:cs typeface="Microsoft Sans Serif"/>
              </a:rPr>
              <a:t>tiềm</a:t>
            </a:r>
            <a:r>
              <a:rPr dirty="0" sz="1450" spc="35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năng:</a:t>
            </a:r>
            <a:r>
              <a:rPr dirty="0" sz="1450" spc="3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Sinh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viên,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lao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động</a:t>
            </a:r>
            <a:r>
              <a:rPr dirty="0" sz="1450" spc="3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hoàn</a:t>
            </a:r>
            <a:r>
              <a:rPr dirty="0" sz="1450" spc="3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thành</a:t>
            </a:r>
            <a:r>
              <a:rPr dirty="0" sz="1450" spc="38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chương</a:t>
            </a:r>
            <a:r>
              <a:rPr dirty="0" sz="1450" spc="36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trình</a:t>
            </a:r>
            <a:r>
              <a:rPr dirty="0" sz="1450" spc="3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đi</a:t>
            </a:r>
            <a:r>
              <a:rPr dirty="0" sz="1450" spc="3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làm</a:t>
            </a:r>
            <a:r>
              <a:rPr dirty="0" sz="1450" spc="37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việc</a:t>
            </a:r>
            <a:r>
              <a:rPr dirty="0" sz="1450" spc="38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ở</a:t>
            </a:r>
            <a:r>
              <a:rPr dirty="0" sz="1450" spc="375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nước</a:t>
            </a:r>
            <a:r>
              <a:rPr dirty="0" sz="1450" spc="360">
                <a:latin typeface="Microsoft Sans Serif"/>
                <a:cs typeface="Microsoft Sans Serif"/>
              </a:rPr>
              <a:t> </a:t>
            </a:r>
            <a:r>
              <a:rPr dirty="0" sz="1450">
                <a:latin typeface="Microsoft Sans Serif"/>
                <a:cs typeface="Microsoft Sans Serif"/>
              </a:rPr>
              <a:t>ngoài,</a:t>
            </a:r>
            <a:r>
              <a:rPr dirty="0" sz="1450" spc="390">
                <a:latin typeface="Microsoft Sans Serif"/>
                <a:cs typeface="Microsoft Sans Serif"/>
              </a:rPr>
              <a:t> </a:t>
            </a:r>
            <a:r>
              <a:rPr dirty="0" sz="1450" spc="-25">
                <a:latin typeface="Microsoft Sans Serif"/>
                <a:cs typeface="Microsoft Sans Serif"/>
              </a:rPr>
              <a:t>hộ </a:t>
            </a:r>
            <a:r>
              <a:rPr dirty="0" sz="1450" spc="-25">
                <a:latin typeface="Microsoft Sans Serif"/>
                <a:cs typeface="Microsoft Sans Serif"/>
              </a:rPr>
              <a:t>	</a:t>
            </a:r>
            <a:r>
              <a:rPr dirty="0" sz="1450">
                <a:latin typeface="Microsoft Sans Serif"/>
                <a:cs typeface="Microsoft Sans Serif"/>
              </a:rPr>
              <a:t>kinh</a:t>
            </a:r>
            <a:r>
              <a:rPr dirty="0" sz="1450" spc="125">
                <a:latin typeface="Microsoft Sans Serif"/>
                <a:cs typeface="Microsoft Sans Serif"/>
              </a:rPr>
              <a:t> </a:t>
            </a:r>
            <a:r>
              <a:rPr dirty="0" sz="1450" spc="-10">
                <a:latin typeface="Microsoft Sans Serif"/>
                <a:cs typeface="Microsoft Sans Serif"/>
              </a:rPr>
              <a:t>doanh.</a:t>
            </a:r>
            <a:endParaRPr sz="1450">
              <a:latin typeface="Microsoft Sans Serif"/>
              <a:cs typeface="Microsoft Sans Serif"/>
            </a:endParaRPr>
          </a:p>
          <a:p>
            <a:pPr lvl="1" marL="379730" marR="5715" indent="-186690">
              <a:lnSpc>
                <a:spcPct val="101499"/>
              </a:lnSpc>
              <a:spcBef>
                <a:spcPts val="425"/>
              </a:spcBef>
              <a:buFont typeface="MingLiU_HKSCS-ExtB"/>
              <a:buChar char="⏵"/>
              <a:tabLst>
                <a:tab pos="381000" algn="l"/>
              </a:tabLst>
            </a:pPr>
            <a:r>
              <a:rPr dirty="0" sz="1300" i="1">
                <a:latin typeface="Arial"/>
                <a:cs typeface="Arial"/>
              </a:rPr>
              <a:t>Nhanh</a:t>
            </a:r>
            <a:r>
              <a:rPr dirty="0" sz="1300" spc="1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chóng</a:t>
            </a:r>
            <a:r>
              <a:rPr dirty="0" sz="1300" spc="13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hoàn</a:t>
            </a:r>
            <a:r>
              <a:rPr dirty="0" sz="1300" spc="13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thiện</a:t>
            </a:r>
            <a:r>
              <a:rPr dirty="0" sz="1300" spc="130" i="1">
                <a:latin typeface="Arial"/>
                <a:cs typeface="Arial"/>
              </a:rPr>
              <a:t> </a:t>
            </a:r>
            <a:r>
              <a:rPr dirty="0" sz="1300" spc="-50" i="1">
                <a:latin typeface="Arial"/>
                <a:cs typeface="Arial"/>
              </a:rPr>
              <a:t>HSTKN</a:t>
            </a:r>
            <a:r>
              <a:rPr dirty="0" sz="1300" spc="1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của</a:t>
            </a:r>
            <a:r>
              <a:rPr dirty="0" sz="1300" spc="13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Tỉnh,</a:t>
            </a:r>
            <a:r>
              <a:rPr dirty="0" sz="1300" spc="1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khai</a:t>
            </a:r>
            <a:r>
              <a:rPr dirty="0" sz="1300" spc="13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thác</a:t>
            </a:r>
            <a:r>
              <a:rPr dirty="0" sz="1300" spc="1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tối</a:t>
            </a:r>
            <a:r>
              <a:rPr dirty="0" sz="1300" spc="1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đa</a:t>
            </a:r>
            <a:r>
              <a:rPr dirty="0" sz="1300" spc="1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các</a:t>
            </a:r>
            <a:r>
              <a:rPr dirty="0" sz="1300" spc="140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tiềm </a:t>
            </a:r>
            <a:r>
              <a:rPr dirty="0" sz="1300" spc="-20" i="1">
                <a:latin typeface="Arial"/>
                <a:cs typeface="Arial"/>
              </a:rPr>
              <a:t>	</a:t>
            </a:r>
            <a:r>
              <a:rPr dirty="0" sz="1300" spc="-45" i="1">
                <a:latin typeface="Arial"/>
                <a:cs typeface="Arial"/>
              </a:rPr>
              <a:t>năng,</a:t>
            </a:r>
            <a:r>
              <a:rPr dirty="0" sz="1300" spc="-5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lợi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spc="-35" i="1">
                <a:latin typeface="Arial"/>
                <a:cs typeface="Arial"/>
              </a:rPr>
              <a:t>thế,</a:t>
            </a:r>
            <a:r>
              <a:rPr dirty="0" sz="1300" spc="-5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giá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trị</a:t>
            </a:r>
            <a:r>
              <a:rPr dirty="0" sz="1300" spc="-60" i="1">
                <a:latin typeface="Arial"/>
                <a:cs typeface="Arial"/>
              </a:rPr>
              <a:t> </a:t>
            </a:r>
            <a:r>
              <a:rPr dirty="0" sz="1300" spc="-25" i="1">
                <a:latin typeface="Arial"/>
                <a:cs typeface="Arial"/>
              </a:rPr>
              <a:t>bản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địa.</a:t>
            </a:r>
            <a:endParaRPr sz="1300">
              <a:latin typeface="Arial"/>
              <a:cs typeface="Arial"/>
            </a:endParaRPr>
          </a:p>
          <a:p>
            <a:pPr lvl="1" marL="379730" marR="6350" indent="-186690">
              <a:lnSpc>
                <a:spcPct val="101600"/>
              </a:lnSpc>
              <a:spcBef>
                <a:spcPts val="420"/>
              </a:spcBef>
              <a:buFont typeface="MingLiU_HKSCS-ExtB"/>
              <a:buChar char="⏵"/>
              <a:tabLst>
                <a:tab pos="381000" algn="l"/>
              </a:tabLst>
            </a:pPr>
            <a:r>
              <a:rPr dirty="0" sz="1300" spc="-50" i="1">
                <a:latin typeface="Arial"/>
                <a:cs typeface="Arial"/>
              </a:rPr>
              <a:t>Xem</a:t>
            </a:r>
            <a:r>
              <a:rPr dirty="0" sz="1300" spc="-3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khởi</a:t>
            </a:r>
            <a:r>
              <a:rPr dirty="0" sz="1300" spc="-20" i="1">
                <a:latin typeface="Arial"/>
                <a:cs typeface="Arial"/>
              </a:rPr>
              <a:t> nghiệp</a:t>
            </a:r>
            <a:r>
              <a:rPr dirty="0" sz="1300" spc="-3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đổi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mới</a:t>
            </a:r>
            <a:r>
              <a:rPr dirty="0" sz="1300" spc="-25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sáng</a:t>
            </a:r>
            <a:r>
              <a:rPr dirty="0" sz="1300" spc="-2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tạo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là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khâu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đột</a:t>
            </a:r>
            <a:r>
              <a:rPr dirty="0" sz="1300" spc="-20" i="1">
                <a:latin typeface="Arial"/>
                <a:cs typeface="Arial"/>
              </a:rPr>
              <a:t> </a:t>
            </a:r>
            <a:r>
              <a:rPr dirty="0" sz="1300" spc="-50" i="1">
                <a:latin typeface="Arial"/>
                <a:cs typeface="Arial"/>
              </a:rPr>
              <a:t>phá,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trọng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tâm</a:t>
            </a:r>
            <a:r>
              <a:rPr dirty="0" sz="1300" spc="-2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trong</a:t>
            </a:r>
            <a:r>
              <a:rPr dirty="0" sz="1300" spc="-30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hoạt 	động</a:t>
            </a:r>
            <a:r>
              <a:rPr dirty="0" sz="1300" spc="-60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khởi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25" i="1">
                <a:latin typeface="Arial"/>
                <a:cs typeface="Arial"/>
              </a:rPr>
              <a:t>nghiệp</a:t>
            </a:r>
            <a:r>
              <a:rPr dirty="0" sz="1300" spc="-6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của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Tỉnh.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3847" y="2401824"/>
            <a:ext cx="3235451" cy="391667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53887" y="1146329"/>
            <a:ext cx="6038215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KẾ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FF"/>
                </a:solidFill>
                <a:latin typeface="Tahoma"/>
                <a:cs typeface="Tahoma"/>
              </a:rPr>
              <a:t>HOẠCH</a:t>
            </a:r>
            <a:r>
              <a:rPr dirty="0" sz="1650" spc="-9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65" b="1">
                <a:solidFill>
                  <a:srgbClr val="FFFFFF"/>
                </a:solidFill>
                <a:latin typeface="Tahoma"/>
                <a:cs typeface="Tahoma"/>
              </a:rPr>
              <a:t>SỐ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10" b="1">
                <a:solidFill>
                  <a:srgbClr val="FFFFFF"/>
                </a:solidFill>
                <a:latin typeface="Tahoma"/>
                <a:cs typeface="Tahoma"/>
              </a:rPr>
              <a:t>31/KH-UBND</a:t>
            </a:r>
            <a:r>
              <a:rPr dirty="0" sz="165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29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65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FF"/>
                </a:solidFill>
                <a:latin typeface="Tahoma"/>
                <a:cs typeface="Tahoma"/>
              </a:rPr>
              <a:t>27/01/2022</a:t>
            </a:r>
            <a:r>
              <a:rPr dirty="0" sz="1650" spc="-1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114" b="1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dirty="0" sz="165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10" b="1">
                <a:solidFill>
                  <a:srgbClr val="FFFFFF"/>
                </a:solidFill>
                <a:latin typeface="Tahoma"/>
                <a:cs typeface="Tahoma"/>
              </a:rPr>
              <a:t>UBND</a:t>
            </a:r>
            <a:r>
              <a:rPr dirty="0" sz="165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FF"/>
                </a:solidFill>
                <a:latin typeface="Tahoma"/>
                <a:cs typeface="Tahoma"/>
              </a:rPr>
              <a:t>TỈNH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PHÁT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TRIỂN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DOANH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NGHIỆP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30" b="1">
                <a:solidFill>
                  <a:srgbClr val="FFFF00"/>
                </a:solidFill>
                <a:latin typeface="Tahoma"/>
                <a:cs typeface="Tahoma"/>
              </a:rPr>
              <a:t>VÀ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5" b="1">
                <a:solidFill>
                  <a:srgbClr val="FFFF00"/>
                </a:solidFill>
                <a:latin typeface="Tahoma"/>
                <a:cs typeface="Tahoma"/>
              </a:rPr>
              <a:t>THÚC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75" b="1">
                <a:solidFill>
                  <a:srgbClr val="FFFF00"/>
                </a:solidFill>
                <a:latin typeface="Tahoma"/>
                <a:cs typeface="Tahoma"/>
              </a:rPr>
              <a:t>ĐẨY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100" b="1">
                <a:solidFill>
                  <a:srgbClr val="FFFF00"/>
                </a:solidFill>
                <a:latin typeface="Tahoma"/>
                <a:cs typeface="Tahoma"/>
              </a:rPr>
              <a:t>KHỞI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00"/>
                </a:solidFill>
                <a:latin typeface="Tahoma"/>
                <a:cs typeface="Tahoma"/>
              </a:rPr>
              <a:t>NGHIỆP </a:t>
            </a:r>
            <a:r>
              <a:rPr dirty="0" sz="1650" spc="-110" b="1">
                <a:solidFill>
                  <a:srgbClr val="FFFFFF"/>
                </a:solidFill>
                <a:latin typeface="Tahoma"/>
                <a:cs typeface="Tahoma"/>
              </a:rPr>
              <a:t>GIAI</a:t>
            </a:r>
            <a:r>
              <a:rPr dirty="0" sz="1650" spc="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ĐOẠN</a:t>
            </a:r>
            <a:r>
              <a:rPr dirty="0" sz="1650" spc="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2021-</a:t>
            </a:r>
            <a:r>
              <a:rPr dirty="0" sz="1650" spc="35" b="1">
                <a:solidFill>
                  <a:srgbClr val="FFFFFF"/>
                </a:solidFill>
                <a:latin typeface="Tahoma"/>
                <a:cs typeface="Tahoma"/>
              </a:rPr>
              <a:t>2025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5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753903" y="2485098"/>
            <a:ext cx="9144635" cy="3625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00025" marR="446405" indent="-196850">
              <a:lnSpc>
                <a:spcPct val="100699"/>
              </a:lnSpc>
              <a:spcBef>
                <a:spcPts val="105"/>
              </a:spcBef>
              <a:buSzPct val="93548"/>
              <a:buFont typeface="MingLiU_HKSCS-ExtB"/>
              <a:buChar char="⏵"/>
              <a:tabLst>
                <a:tab pos="201295" algn="l"/>
              </a:tabLst>
            </a:pPr>
            <a:r>
              <a:rPr dirty="0" sz="1550">
                <a:latin typeface="Microsoft Sans Serif"/>
                <a:cs typeface="Microsoft Sans Serif"/>
              </a:rPr>
              <a:t>1.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 spc="-10">
                <a:latin typeface="Microsoft Sans Serif"/>
                <a:cs typeface="Microsoft Sans Serif"/>
              </a:rPr>
              <a:t>Quán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 spc="50">
                <a:latin typeface="Microsoft Sans Serif"/>
                <a:cs typeface="Microsoft Sans Serif"/>
              </a:rPr>
              <a:t>triệt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và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nâng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cao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nhận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 spc="60">
                <a:latin typeface="Microsoft Sans Serif"/>
                <a:cs typeface="Microsoft Sans Serif"/>
              </a:rPr>
              <a:t>thức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của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lãnh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đạo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cấp,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ngành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về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vị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trí,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vai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 spc="55">
                <a:latin typeface="Microsoft Sans Serif"/>
                <a:cs typeface="Microsoft Sans Serif"/>
              </a:rPr>
              <a:t>trò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của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 spc="-10">
                <a:latin typeface="Microsoft Sans Serif"/>
                <a:cs typeface="Microsoft Sans Serif"/>
              </a:rPr>
              <a:t>doanh </a:t>
            </a:r>
            <a:r>
              <a:rPr dirty="0" sz="1550" spc="-10">
                <a:latin typeface="Microsoft Sans Serif"/>
                <a:cs typeface="Microsoft Sans Serif"/>
              </a:rPr>
              <a:t>	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đối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với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 spc="50">
                <a:latin typeface="Microsoft Sans Serif"/>
                <a:cs typeface="Microsoft Sans Serif"/>
              </a:rPr>
              <a:t>sự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phát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triển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kinh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tế</a:t>
            </a:r>
            <a:r>
              <a:rPr dirty="0" sz="1550" spc="7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xã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hội</a:t>
            </a:r>
            <a:r>
              <a:rPr dirty="0" sz="1550" spc="8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của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tỉnh</a:t>
            </a:r>
            <a:endParaRPr sz="15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55"/>
              </a:spcBef>
              <a:buSzPct val="93548"/>
              <a:buFont typeface="MingLiU_HKSCS-ExtB"/>
              <a:buChar char="⏵"/>
              <a:tabLst>
                <a:tab pos="200660" algn="l"/>
              </a:tabLst>
            </a:pPr>
            <a:r>
              <a:rPr dirty="0" sz="1550" spc="-20" i="1">
                <a:latin typeface="Arial"/>
                <a:cs typeface="Arial"/>
              </a:rPr>
              <a:t>2.</a:t>
            </a:r>
            <a:r>
              <a:rPr dirty="0" sz="1550" spc="-60" i="1">
                <a:latin typeface="Arial"/>
                <a:cs typeface="Arial"/>
              </a:rPr>
              <a:t> </a:t>
            </a:r>
            <a:r>
              <a:rPr dirty="0" sz="1550" spc="-45" i="1">
                <a:latin typeface="Arial"/>
                <a:cs typeface="Arial"/>
              </a:rPr>
              <a:t>Thúc</a:t>
            </a:r>
            <a:r>
              <a:rPr dirty="0" sz="1550" spc="-65" i="1">
                <a:latin typeface="Arial"/>
                <a:cs typeface="Arial"/>
              </a:rPr>
              <a:t> </a:t>
            </a:r>
            <a:r>
              <a:rPr dirty="0" sz="1550" spc="-30" i="1">
                <a:latin typeface="Arial"/>
                <a:cs typeface="Arial"/>
              </a:rPr>
              <a:t>đẩy</a:t>
            </a:r>
            <a:r>
              <a:rPr dirty="0" sz="1550" spc="-55" i="1">
                <a:latin typeface="Arial"/>
                <a:cs typeface="Arial"/>
              </a:rPr>
              <a:t> </a:t>
            </a:r>
            <a:r>
              <a:rPr dirty="0" sz="1550" spc="-10" i="1">
                <a:latin typeface="Arial"/>
                <a:cs typeface="Arial"/>
              </a:rPr>
              <a:t>các</a:t>
            </a:r>
            <a:r>
              <a:rPr dirty="0" sz="1550" spc="-80" i="1">
                <a:latin typeface="Arial"/>
                <a:cs typeface="Arial"/>
              </a:rPr>
              <a:t> </a:t>
            </a:r>
            <a:r>
              <a:rPr dirty="0" sz="1550" spc="-10" i="1">
                <a:latin typeface="Arial"/>
                <a:cs typeface="Arial"/>
              </a:rPr>
              <a:t>thành</a:t>
            </a:r>
            <a:r>
              <a:rPr dirty="0" sz="1550" spc="-75" i="1">
                <a:latin typeface="Arial"/>
                <a:cs typeface="Arial"/>
              </a:rPr>
              <a:t> </a:t>
            </a:r>
            <a:r>
              <a:rPr dirty="0" sz="1550" spc="-40" i="1">
                <a:latin typeface="Arial"/>
                <a:cs typeface="Arial"/>
              </a:rPr>
              <a:t>phần</a:t>
            </a:r>
            <a:r>
              <a:rPr dirty="0" sz="1550" spc="-85" i="1">
                <a:latin typeface="Arial"/>
                <a:cs typeface="Arial"/>
              </a:rPr>
              <a:t> </a:t>
            </a:r>
            <a:r>
              <a:rPr dirty="0" sz="1550" spc="-10" i="1">
                <a:latin typeface="Arial"/>
                <a:cs typeface="Arial"/>
              </a:rPr>
              <a:t>kinh</a:t>
            </a:r>
            <a:r>
              <a:rPr dirty="0" sz="1550" spc="-60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tế</a:t>
            </a:r>
            <a:r>
              <a:rPr dirty="0" sz="1550" spc="-65" i="1">
                <a:latin typeface="Arial"/>
                <a:cs typeface="Arial"/>
              </a:rPr>
              <a:t> </a:t>
            </a:r>
            <a:r>
              <a:rPr dirty="0" sz="1550" spc="-20" i="1">
                <a:latin typeface="Arial"/>
                <a:cs typeface="Arial"/>
              </a:rPr>
              <a:t>đầu</a:t>
            </a:r>
            <a:r>
              <a:rPr dirty="0" sz="1550" spc="-55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tư</a:t>
            </a:r>
            <a:r>
              <a:rPr dirty="0" sz="1550" spc="-65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tạo</a:t>
            </a:r>
            <a:r>
              <a:rPr dirty="0" sz="1550" spc="-75" i="1">
                <a:latin typeface="Arial"/>
                <a:cs typeface="Arial"/>
              </a:rPr>
              <a:t> </a:t>
            </a:r>
            <a:r>
              <a:rPr dirty="0" sz="1550" spc="-50" i="1">
                <a:latin typeface="Arial"/>
                <a:cs typeface="Arial"/>
              </a:rPr>
              <a:t>nền</a:t>
            </a:r>
            <a:r>
              <a:rPr dirty="0" sz="1550" spc="-70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tảng</a:t>
            </a:r>
            <a:r>
              <a:rPr dirty="0" sz="1550" spc="-60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phát</a:t>
            </a:r>
            <a:r>
              <a:rPr dirty="0" sz="1550" spc="-50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triển</a:t>
            </a:r>
            <a:r>
              <a:rPr dirty="0" sz="1550" spc="-60" i="1">
                <a:latin typeface="Arial"/>
                <a:cs typeface="Arial"/>
              </a:rPr>
              <a:t> </a:t>
            </a:r>
            <a:r>
              <a:rPr dirty="0" sz="1550" i="1">
                <a:latin typeface="Arial"/>
                <a:cs typeface="Arial"/>
              </a:rPr>
              <a:t>lực</a:t>
            </a:r>
            <a:r>
              <a:rPr dirty="0" sz="1550" spc="-65" i="1">
                <a:latin typeface="Arial"/>
                <a:cs typeface="Arial"/>
              </a:rPr>
              <a:t> </a:t>
            </a:r>
            <a:r>
              <a:rPr dirty="0" sz="1550" spc="-40" i="1">
                <a:latin typeface="Arial"/>
                <a:cs typeface="Arial"/>
              </a:rPr>
              <a:t>lượng</a:t>
            </a:r>
            <a:r>
              <a:rPr dirty="0" sz="1550" spc="-85" i="1">
                <a:latin typeface="Arial"/>
                <a:cs typeface="Arial"/>
              </a:rPr>
              <a:t> </a:t>
            </a:r>
            <a:r>
              <a:rPr dirty="0" sz="1550" spc="-35" i="1">
                <a:latin typeface="Arial"/>
                <a:cs typeface="Arial"/>
              </a:rPr>
              <a:t>doanh</a:t>
            </a:r>
            <a:r>
              <a:rPr dirty="0" sz="1550" spc="-75" i="1">
                <a:latin typeface="Arial"/>
                <a:cs typeface="Arial"/>
              </a:rPr>
              <a:t> </a:t>
            </a:r>
            <a:r>
              <a:rPr dirty="0" sz="1550" spc="-10" i="1">
                <a:latin typeface="Arial"/>
                <a:cs typeface="Arial"/>
              </a:rPr>
              <a:t>nghiệp</a:t>
            </a:r>
            <a:endParaRPr sz="1550">
              <a:latin typeface="Arial"/>
              <a:cs typeface="Arial"/>
            </a:endParaRPr>
          </a:p>
          <a:p>
            <a:pPr marL="200025" marR="426084" indent="-196850">
              <a:lnSpc>
                <a:spcPct val="101299"/>
              </a:lnSpc>
              <a:spcBef>
                <a:spcPts val="815"/>
              </a:spcBef>
              <a:buSzPct val="93548"/>
              <a:buFont typeface="MingLiU_HKSCS-ExtB"/>
              <a:buChar char="⏵"/>
              <a:tabLst>
                <a:tab pos="201295" algn="l"/>
              </a:tabLst>
            </a:pPr>
            <a:r>
              <a:rPr dirty="0" sz="1550">
                <a:latin typeface="Microsoft Sans Serif"/>
                <a:cs typeface="Microsoft Sans Serif"/>
              </a:rPr>
              <a:t>3.</a:t>
            </a:r>
            <a:r>
              <a:rPr dirty="0" sz="1550" spc="8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Tạo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lập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môi</a:t>
            </a:r>
            <a:r>
              <a:rPr dirty="0" sz="1550" spc="8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trường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đầu</a:t>
            </a:r>
            <a:r>
              <a:rPr dirty="0" sz="1550" spc="8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tư,</a:t>
            </a:r>
            <a:r>
              <a:rPr dirty="0" sz="1550" spc="8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kinh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thuận</a:t>
            </a:r>
            <a:r>
              <a:rPr dirty="0" sz="1550" spc="8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lợi</a:t>
            </a:r>
            <a:r>
              <a:rPr dirty="0" sz="1550" spc="7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cho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phát</a:t>
            </a:r>
            <a:r>
              <a:rPr dirty="0" sz="1550" spc="7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triển</a:t>
            </a:r>
            <a:r>
              <a:rPr dirty="0" sz="1550" spc="8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và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thúc</a:t>
            </a:r>
            <a:r>
              <a:rPr dirty="0" sz="1550" spc="10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đẩy</a:t>
            </a:r>
            <a:r>
              <a:rPr dirty="0" sz="1550" spc="80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khởi </a:t>
            </a:r>
            <a:r>
              <a:rPr dirty="0" sz="1550" spc="-20">
                <a:latin typeface="Microsoft Sans Serif"/>
                <a:cs typeface="Microsoft Sans Serif"/>
              </a:rPr>
              <a:t>	</a:t>
            </a:r>
            <a:r>
              <a:rPr dirty="0" sz="1550" spc="-10">
                <a:latin typeface="Microsoft Sans Serif"/>
                <a:cs typeface="Microsoft Sans Serif"/>
              </a:rPr>
              <a:t>nghiệp</a:t>
            </a:r>
            <a:endParaRPr sz="15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50"/>
              </a:spcBef>
              <a:buSzPct val="93548"/>
              <a:buFont typeface="MingLiU_HKSCS-ExtB"/>
              <a:buChar char="⏵"/>
              <a:tabLst>
                <a:tab pos="200660" algn="l"/>
              </a:tabLst>
            </a:pPr>
            <a:r>
              <a:rPr dirty="0" sz="1550">
                <a:latin typeface="Microsoft Sans Serif"/>
                <a:cs typeface="Microsoft Sans Serif"/>
              </a:rPr>
              <a:t>4.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Hỗ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 spc="55">
                <a:latin typeface="Microsoft Sans Serif"/>
                <a:cs typeface="Microsoft Sans Serif"/>
              </a:rPr>
              <a:t>trợ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xúc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tiến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thương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mại,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hiện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đại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hóa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công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nghệ</a:t>
            </a:r>
            <a:endParaRPr sz="15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40"/>
              </a:spcBef>
              <a:buSzPct val="93548"/>
              <a:buFont typeface="MingLiU_HKSCS-ExtB"/>
              <a:buChar char="⏵"/>
              <a:tabLst>
                <a:tab pos="200660" algn="l"/>
              </a:tabLst>
            </a:pPr>
            <a:r>
              <a:rPr dirty="0" sz="1550">
                <a:latin typeface="Microsoft Sans Serif"/>
                <a:cs typeface="Microsoft Sans Serif"/>
              </a:rPr>
              <a:t>5.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Nâng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cao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hiệu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lực,</a:t>
            </a:r>
            <a:r>
              <a:rPr dirty="0" sz="1550" spc="-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hiệu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quả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quản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lý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nhà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nước</a:t>
            </a:r>
            <a:endParaRPr sz="1550">
              <a:latin typeface="Microsoft Sans Serif"/>
              <a:cs typeface="Microsoft Sans Serif"/>
            </a:endParaRPr>
          </a:p>
          <a:p>
            <a:pPr marL="200025" marR="367030" indent="-196850">
              <a:lnSpc>
                <a:spcPct val="100699"/>
              </a:lnSpc>
              <a:spcBef>
                <a:spcPts val="840"/>
              </a:spcBef>
              <a:buSzPct val="93548"/>
              <a:buFont typeface="MingLiU_HKSCS-ExtB"/>
              <a:buChar char="⏵"/>
              <a:tabLst>
                <a:tab pos="201295" algn="l"/>
              </a:tabLst>
            </a:pPr>
            <a:r>
              <a:rPr dirty="0" sz="1550">
                <a:latin typeface="Microsoft Sans Serif"/>
                <a:cs typeface="Microsoft Sans Serif"/>
              </a:rPr>
              <a:t>6.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Tiếp </a:t>
            </a:r>
            <a:r>
              <a:rPr dirty="0" sz="1550" spc="60">
                <a:latin typeface="Microsoft Sans Serif"/>
                <a:cs typeface="Microsoft Sans Serif"/>
              </a:rPr>
              <a:t>tục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xây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dựng,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hoàn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thiện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hệ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sinh thái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khởi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nghiệp,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khuyến khích,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hỗ </a:t>
            </a:r>
            <a:r>
              <a:rPr dirty="0" sz="1550" spc="55">
                <a:latin typeface="Microsoft Sans Serif"/>
                <a:cs typeface="Microsoft Sans Serif"/>
              </a:rPr>
              <a:t>trợ</a:t>
            </a:r>
            <a:r>
              <a:rPr dirty="0" sz="1550" spc="4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 spc="-10">
                <a:latin typeface="Microsoft Sans Serif"/>
                <a:cs typeface="Microsoft Sans Serif"/>
              </a:rPr>
              <a:t>nghiệp, </a:t>
            </a:r>
            <a:r>
              <a:rPr dirty="0" sz="1550" spc="-10">
                <a:latin typeface="Microsoft Sans Serif"/>
                <a:cs typeface="Microsoft Sans Serif"/>
              </a:rPr>
              <a:t>	</a:t>
            </a:r>
            <a:r>
              <a:rPr dirty="0" sz="1550">
                <a:latin typeface="Microsoft Sans Serif"/>
                <a:cs typeface="Microsoft Sans Serif"/>
              </a:rPr>
              <a:t>cộng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đồng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khởi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 spc="50">
                <a:latin typeface="Microsoft Sans Serif"/>
                <a:cs typeface="Microsoft Sans Serif"/>
              </a:rPr>
              <a:t>tham </a:t>
            </a:r>
            <a:r>
              <a:rPr dirty="0" sz="1550">
                <a:latin typeface="Microsoft Sans Serif"/>
                <a:cs typeface="Microsoft Sans Serif"/>
              </a:rPr>
              <a:t>gia</a:t>
            </a:r>
            <a:r>
              <a:rPr dirty="0" sz="1550" spc="7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có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hiệu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quả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vào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Chương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trình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mỗi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xã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 spc="65">
                <a:latin typeface="Microsoft Sans Serif"/>
                <a:cs typeface="Microsoft Sans Serif"/>
              </a:rPr>
              <a:t>một </a:t>
            </a:r>
            <a:r>
              <a:rPr dirty="0" sz="1550">
                <a:latin typeface="Microsoft Sans Serif"/>
                <a:cs typeface="Microsoft Sans Serif"/>
              </a:rPr>
              <a:t>sản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phẩm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 spc="-10">
                <a:latin typeface="Microsoft Sans Serif"/>
                <a:cs typeface="Microsoft Sans Serif"/>
              </a:rPr>
              <a:t>(OCOP)</a:t>
            </a:r>
            <a:endParaRPr sz="1550">
              <a:latin typeface="Microsoft Sans Serif"/>
              <a:cs typeface="Microsoft Sans Serif"/>
            </a:endParaRPr>
          </a:p>
          <a:p>
            <a:pPr marL="200025" marR="5080" indent="-196850">
              <a:lnSpc>
                <a:spcPct val="101299"/>
              </a:lnSpc>
              <a:spcBef>
                <a:spcPts val="830"/>
              </a:spcBef>
              <a:buSzPct val="93548"/>
              <a:buFont typeface="MingLiU_HKSCS-ExtB"/>
              <a:buChar char="⏵"/>
              <a:tabLst>
                <a:tab pos="201295" algn="l"/>
              </a:tabLst>
            </a:pPr>
            <a:r>
              <a:rPr dirty="0" sz="1550">
                <a:latin typeface="Microsoft Sans Serif"/>
                <a:cs typeface="Microsoft Sans Serif"/>
              </a:rPr>
              <a:t>7.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Nâng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cao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vai </a:t>
            </a:r>
            <a:r>
              <a:rPr dirty="0" sz="1550" spc="55">
                <a:latin typeface="Microsoft Sans Serif"/>
                <a:cs typeface="Microsoft Sans Serif"/>
              </a:rPr>
              <a:t>trò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của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Uỷ ban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 spc="60">
                <a:latin typeface="Microsoft Sans Serif"/>
                <a:cs typeface="Microsoft Sans Serif"/>
              </a:rPr>
              <a:t>Mặt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trận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Tổ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quốc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Việt</a:t>
            </a:r>
            <a:r>
              <a:rPr dirty="0" sz="1550" spc="1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Nam,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 spc="65">
                <a:latin typeface="Microsoft Sans Serif"/>
                <a:cs typeface="Microsoft Sans Serif"/>
              </a:rPr>
              <a:t>tổ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chức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chính</a:t>
            </a:r>
            <a:r>
              <a:rPr dirty="0" sz="1550" spc="-10">
                <a:latin typeface="Microsoft Sans Serif"/>
                <a:cs typeface="Microsoft Sans Serif"/>
              </a:rPr>
              <a:t> </a:t>
            </a:r>
            <a:r>
              <a:rPr dirty="0" sz="1550" spc="60">
                <a:latin typeface="Microsoft Sans Serif"/>
                <a:cs typeface="Microsoft Sans Serif"/>
              </a:rPr>
              <a:t>trị</a:t>
            </a:r>
            <a:r>
              <a:rPr dirty="0" sz="1550" spc="1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-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xã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hội,</a:t>
            </a:r>
            <a:r>
              <a:rPr dirty="0" sz="1550" spc="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 spc="65">
                <a:latin typeface="Microsoft Sans Serif"/>
                <a:cs typeface="Microsoft Sans Serif"/>
              </a:rPr>
              <a:t>tổ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chức </a:t>
            </a:r>
            <a:r>
              <a:rPr dirty="0" sz="1550" spc="-20">
                <a:latin typeface="Microsoft Sans Serif"/>
                <a:cs typeface="Microsoft Sans Serif"/>
              </a:rPr>
              <a:t>	</a:t>
            </a:r>
            <a:r>
              <a:rPr dirty="0" sz="1550">
                <a:latin typeface="Microsoft Sans Serif"/>
                <a:cs typeface="Microsoft Sans Serif"/>
              </a:rPr>
              <a:t>xã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hội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-</a:t>
            </a:r>
            <a:r>
              <a:rPr dirty="0" sz="1550" spc="6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nghề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các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cấp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trong</a:t>
            </a:r>
            <a:r>
              <a:rPr dirty="0" sz="1550" spc="6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phát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triển</a:t>
            </a:r>
            <a:r>
              <a:rPr dirty="0" sz="1550" spc="4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</a:t>
            </a:r>
            <a:r>
              <a:rPr dirty="0" sz="1550" spc="2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và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hỗ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 spc="55">
                <a:latin typeface="Microsoft Sans Serif"/>
                <a:cs typeface="Microsoft Sans Serif"/>
              </a:rPr>
              <a:t>trợ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khởi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 spc="-10">
                <a:latin typeface="Microsoft Sans Serif"/>
                <a:cs typeface="Microsoft Sans Serif"/>
              </a:rPr>
              <a:t>nghiệp</a:t>
            </a:r>
            <a:endParaRPr sz="1550">
              <a:latin typeface="Microsoft Sans Serif"/>
              <a:cs typeface="Microsoft Sans Serif"/>
            </a:endParaRPr>
          </a:p>
          <a:p>
            <a:pPr marL="200660" indent="-196850">
              <a:lnSpc>
                <a:spcPct val="100000"/>
              </a:lnSpc>
              <a:spcBef>
                <a:spcPts val="840"/>
              </a:spcBef>
              <a:buSzPct val="93548"/>
              <a:buFont typeface="MingLiU_HKSCS-ExtB"/>
              <a:buChar char="⏵"/>
              <a:tabLst>
                <a:tab pos="200660" algn="l"/>
              </a:tabLst>
            </a:pPr>
            <a:r>
              <a:rPr dirty="0" sz="1550">
                <a:latin typeface="Microsoft Sans Serif"/>
                <a:cs typeface="Microsoft Sans Serif"/>
              </a:rPr>
              <a:t>8.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Phát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huy</a:t>
            </a:r>
            <a:r>
              <a:rPr dirty="0" sz="1550" spc="4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vai</a:t>
            </a:r>
            <a:r>
              <a:rPr dirty="0" sz="1550" spc="2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trò,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tính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chủ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động,</a:t>
            </a:r>
            <a:r>
              <a:rPr dirty="0" sz="1550" spc="5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sáng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tạo</a:t>
            </a:r>
            <a:r>
              <a:rPr dirty="0" sz="1550" spc="4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của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30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nghiệp,</a:t>
            </a:r>
            <a:r>
              <a:rPr dirty="0" sz="1550" spc="35">
                <a:latin typeface="Microsoft Sans Serif"/>
                <a:cs typeface="Microsoft Sans Serif"/>
              </a:rPr>
              <a:t> </a:t>
            </a:r>
            <a:r>
              <a:rPr dirty="0" sz="1550">
                <a:latin typeface="Microsoft Sans Serif"/>
                <a:cs typeface="Microsoft Sans Serif"/>
              </a:rPr>
              <a:t>doanh</a:t>
            </a:r>
            <a:r>
              <a:rPr dirty="0" sz="1550" spc="50">
                <a:latin typeface="Microsoft Sans Serif"/>
                <a:cs typeface="Microsoft Sans Serif"/>
              </a:rPr>
              <a:t> </a:t>
            </a:r>
            <a:r>
              <a:rPr dirty="0" sz="1550" spc="-20">
                <a:latin typeface="Microsoft Sans Serif"/>
                <a:cs typeface="Microsoft Sans Serif"/>
              </a:rPr>
              <a:t>nhân</a:t>
            </a:r>
            <a:endParaRPr sz="15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9856" y="1273266"/>
            <a:ext cx="4202430" cy="69088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1900"/>
              </a:lnSpc>
              <a:spcBef>
                <a:spcPts val="90"/>
              </a:spcBef>
            </a:pPr>
            <a:r>
              <a:rPr dirty="0" sz="1950" spc="210"/>
              <a:t>CÁC</a:t>
            </a:r>
            <a:r>
              <a:rPr dirty="0" sz="1950" spc="-95"/>
              <a:t> </a:t>
            </a:r>
            <a:r>
              <a:rPr dirty="0" sz="1950" spc="105"/>
              <a:t>HOẠT</a:t>
            </a:r>
            <a:r>
              <a:rPr dirty="0" sz="1950" spc="-100"/>
              <a:t> </a:t>
            </a:r>
            <a:r>
              <a:rPr dirty="0" sz="1950" spc="60"/>
              <a:t>ĐỘNG</a:t>
            </a:r>
            <a:r>
              <a:rPr dirty="0" sz="1950" spc="-90"/>
              <a:t> </a:t>
            </a:r>
            <a:r>
              <a:rPr dirty="0" sz="1950"/>
              <a:t>HỖ</a:t>
            </a:r>
            <a:r>
              <a:rPr dirty="0" sz="1950" spc="-85"/>
              <a:t> </a:t>
            </a:r>
            <a:r>
              <a:rPr dirty="0" sz="1950" spc="-25"/>
              <a:t>TRỢ </a:t>
            </a:r>
            <a:r>
              <a:rPr dirty="0" sz="1950">
                <a:solidFill>
                  <a:srgbClr val="FFFF00"/>
                </a:solidFill>
              </a:rPr>
              <a:t>DOANH</a:t>
            </a:r>
            <a:r>
              <a:rPr dirty="0" sz="1950" spc="-50">
                <a:solidFill>
                  <a:srgbClr val="FFFF00"/>
                </a:solidFill>
              </a:rPr>
              <a:t> </a:t>
            </a:r>
            <a:r>
              <a:rPr dirty="0" sz="1950" spc="-40">
                <a:solidFill>
                  <a:srgbClr val="FFFF00"/>
                </a:solidFill>
              </a:rPr>
              <a:t>NGHIỆP</a:t>
            </a:r>
            <a:r>
              <a:rPr dirty="0" sz="1950" spc="-45">
                <a:solidFill>
                  <a:srgbClr val="FFFF00"/>
                </a:solidFill>
              </a:rPr>
              <a:t> </a:t>
            </a:r>
            <a:r>
              <a:rPr dirty="0" sz="1950" spc="165">
                <a:solidFill>
                  <a:srgbClr val="FFFF00"/>
                </a:solidFill>
              </a:rPr>
              <a:t>VÀ</a:t>
            </a:r>
            <a:r>
              <a:rPr dirty="0" sz="1950" spc="-45">
                <a:solidFill>
                  <a:srgbClr val="FFFF00"/>
                </a:solidFill>
              </a:rPr>
              <a:t> </a:t>
            </a:r>
            <a:r>
              <a:rPr dirty="0" sz="1950" spc="-95">
                <a:solidFill>
                  <a:srgbClr val="FFFF00"/>
                </a:solidFill>
              </a:rPr>
              <a:t>KHỞI</a:t>
            </a:r>
            <a:r>
              <a:rPr dirty="0" sz="1950" spc="-75">
                <a:solidFill>
                  <a:srgbClr val="FFFF00"/>
                </a:solidFill>
              </a:rPr>
              <a:t> </a:t>
            </a:r>
            <a:r>
              <a:rPr dirty="0" sz="1950" spc="-10">
                <a:solidFill>
                  <a:srgbClr val="FFFF00"/>
                </a:solidFill>
              </a:rPr>
              <a:t>NGHIỆP</a:t>
            </a:r>
            <a:endParaRPr sz="1950"/>
          </a:p>
        </p:txBody>
      </p:sp>
      <p:grpSp>
        <p:nvGrpSpPr>
          <p:cNvPr id="6" name="object 6" descr=""/>
          <p:cNvGrpSpPr/>
          <p:nvPr/>
        </p:nvGrpSpPr>
        <p:grpSpPr>
          <a:xfrm>
            <a:off x="2705100" y="3031235"/>
            <a:ext cx="7007859" cy="3092450"/>
            <a:chOff x="2705100" y="3031235"/>
            <a:chExt cx="7007859" cy="3092450"/>
          </a:xfrm>
        </p:grpSpPr>
        <p:sp>
          <p:nvSpPr>
            <p:cNvPr id="7" name="object 7" descr=""/>
            <p:cNvSpPr/>
            <p:nvPr/>
          </p:nvSpPr>
          <p:spPr>
            <a:xfrm>
              <a:off x="6617208" y="3034283"/>
              <a:ext cx="3092450" cy="146685"/>
            </a:xfrm>
            <a:custGeom>
              <a:avLst/>
              <a:gdLst/>
              <a:ahLst/>
              <a:cxnLst/>
              <a:rect l="l" t="t" r="r" b="b"/>
              <a:pathLst>
                <a:path w="3092450" h="146685">
                  <a:moveTo>
                    <a:pt x="3092196" y="0"/>
                  </a:moveTo>
                  <a:lnTo>
                    <a:pt x="0" y="0"/>
                  </a:lnTo>
                  <a:lnTo>
                    <a:pt x="0" y="50292"/>
                  </a:lnTo>
                  <a:lnTo>
                    <a:pt x="0" y="97536"/>
                  </a:lnTo>
                  <a:lnTo>
                    <a:pt x="0" y="146316"/>
                  </a:lnTo>
                  <a:lnTo>
                    <a:pt x="3092196" y="146316"/>
                  </a:lnTo>
                  <a:lnTo>
                    <a:pt x="3092196" y="97536"/>
                  </a:lnTo>
                  <a:lnTo>
                    <a:pt x="3092196" y="50292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C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617208" y="3180588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3092196" y="96011"/>
                  </a:lnTo>
                  <a:lnTo>
                    <a:pt x="0" y="96011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C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617208" y="3276599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3092196" y="96011"/>
                  </a:lnTo>
                  <a:lnTo>
                    <a:pt x="0" y="96011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A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617208" y="3372611"/>
              <a:ext cx="3092450" cy="97790"/>
            </a:xfrm>
            <a:custGeom>
              <a:avLst/>
              <a:gdLst/>
              <a:ahLst/>
              <a:cxnLst/>
              <a:rect l="l" t="t" r="r" b="b"/>
              <a:pathLst>
                <a:path w="3092450" h="97789">
                  <a:moveTo>
                    <a:pt x="3092196" y="0"/>
                  </a:moveTo>
                  <a:lnTo>
                    <a:pt x="3092196" y="97536"/>
                  </a:lnTo>
                  <a:lnTo>
                    <a:pt x="0" y="97536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A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617208" y="3470148"/>
              <a:ext cx="3092450" cy="47625"/>
            </a:xfrm>
            <a:custGeom>
              <a:avLst/>
              <a:gdLst/>
              <a:ahLst/>
              <a:cxnLst/>
              <a:rect l="l" t="t" r="r" b="b"/>
              <a:pathLst>
                <a:path w="3092450" h="47625">
                  <a:moveTo>
                    <a:pt x="3092196" y="0"/>
                  </a:moveTo>
                  <a:lnTo>
                    <a:pt x="3092196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A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617208" y="3517391"/>
              <a:ext cx="3092450" cy="193675"/>
            </a:xfrm>
            <a:custGeom>
              <a:avLst/>
              <a:gdLst/>
              <a:ahLst/>
              <a:cxnLst/>
              <a:rect l="l" t="t" r="r" b="b"/>
              <a:pathLst>
                <a:path w="3092450" h="193675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44792"/>
                  </a:lnTo>
                  <a:lnTo>
                    <a:pt x="0" y="193560"/>
                  </a:lnTo>
                  <a:lnTo>
                    <a:pt x="3092196" y="193560"/>
                  </a:lnTo>
                  <a:lnTo>
                    <a:pt x="3092196" y="144792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8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617208" y="3710940"/>
              <a:ext cx="3092450" cy="47625"/>
            </a:xfrm>
            <a:custGeom>
              <a:avLst/>
              <a:gdLst/>
              <a:ahLst/>
              <a:cxnLst/>
              <a:rect l="l" t="t" r="r" b="b"/>
              <a:pathLst>
                <a:path w="3092450" h="47625">
                  <a:moveTo>
                    <a:pt x="3092196" y="0"/>
                  </a:moveTo>
                  <a:lnTo>
                    <a:pt x="3092196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617208" y="3758183"/>
              <a:ext cx="3092450" cy="193675"/>
            </a:xfrm>
            <a:custGeom>
              <a:avLst/>
              <a:gdLst/>
              <a:ahLst/>
              <a:cxnLst/>
              <a:rect l="l" t="t" r="r" b="b"/>
              <a:pathLst>
                <a:path w="3092450" h="193675">
                  <a:moveTo>
                    <a:pt x="309219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0" y="144792"/>
                  </a:lnTo>
                  <a:lnTo>
                    <a:pt x="0" y="193560"/>
                  </a:lnTo>
                  <a:lnTo>
                    <a:pt x="3092196" y="193560"/>
                  </a:lnTo>
                  <a:lnTo>
                    <a:pt x="3092196" y="144792"/>
                  </a:lnTo>
                  <a:lnTo>
                    <a:pt x="3092196" y="97536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6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617208" y="3951732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3092196" y="96011"/>
                  </a:lnTo>
                  <a:lnTo>
                    <a:pt x="0" y="96011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6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617208" y="4047743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3092196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5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17208" y="4143756"/>
              <a:ext cx="3092450" cy="97790"/>
            </a:xfrm>
            <a:custGeom>
              <a:avLst/>
              <a:gdLst/>
              <a:ahLst/>
              <a:cxnLst/>
              <a:rect l="l" t="t" r="r" b="b"/>
              <a:pathLst>
                <a:path w="3092450" h="97789">
                  <a:moveTo>
                    <a:pt x="3092196" y="0"/>
                  </a:moveTo>
                  <a:lnTo>
                    <a:pt x="3092196" y="97535"/>
                  </a:lnTo>
                  <a:lnTo>
                    <a:pt x="0" y="97535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3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617208" y="4241291"/>
              <a:ext cx="3092450" cy="47625"/>
            </a:xfrm>
            <a:custGeom>
              <a:avLst/>
              <a:gdLst/>
              <a:ahLst/>
              <a:cxnLst/>
              <a:rect l="l" t="t" r="r" b="b"/>
              <a:pathLst>
                <a:path w="3092450" h="47625">
                  <a:moveTo>
                    <a:pt x="3092196" y="0"/>
                  </a:moveTo>
                  <a:lnTo>
                    <a:pt x="3092196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B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617208" y="4288535"/>
              <a:ext cx="3092450" cy="145415"/>
            </a:xfrm>
            <a:custGeom>
              <a:avLst/>
              <a:gdLst/>
              <a:ahLst/>
              <a:cxnLst/>
              <a:rect l="l" t="t" r="r" b="b"/>
              <a:pathLst>
                <a:path w="3092450" h="145414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44792"/>
                  </a:lnTo>
                  <a:lnTo>
                    <a:pt x="3092196" y="144792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4B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617208" y="4433328"/>
              <a:ext cx="3092450" cy="193675"/>
            </a:xfrm>
            <a:custGeom>
              <a:avLst/>
              <a:gdLst/>
              <a:ahLst/>
              <a:cxnLst/>
              <a:rect l="l" t="t" r="r" b="b"/>
              <a:pathLst>
                <a:path w="3092450" h="193675">
                  <a:moveTo>
                    <a:pt x="3092196" y="0"/>
                  </a:moveTo>
                  <a:lnTo>
                    <a:pt x="0" y="0"/>
                  </a:lnTo>
                  <a:lnTo>
                    <a:pt x="0" y="95999"/>
                  </a:lnTo>
                  <a:lnTo>
                    <a:pt x="0" y="193548"/>
                  </a:lnTo>
                  <a:lnTo>
                    <a:pt x="3092196" y="193548"/>
                  </a:lnTo>
                  <a:lnTo>
                    <a:pt x="3092196" y="95999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4B1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617208" y="4626864"/>
              <a:ext cx="3092450" cy="47625"/>
            </a:xfrm>
            <a:custGeom>
              <a:avLst/>
              <a:gdLst/>
              <a:ahLst/>
              <a:cxnLst/>
              <a:rect l="l" t="t" r="r" b="b"/>
              <a:pathLst>
                <a:path w="3092450" h="47625">
                  <a:moveTo>
                    <a:pt x="3092196" y="0"/>
                  </a:moveTo>
                  <a:lnTo>
                    <a:pt x="3092196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4B1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617208" y="4674120"/>
              <a:ext cx="3092450" cy="128270"/>
            </a:xfrm>
            <a:custGeom>
              <a:avLst/>
              <a:gdLst/>
              <a:ahLst/>
              <a:cxnLst/>
              <a:rect l="l" t="t" r="r" b="b"/>
              <a:pathLst>
                <a:path w="3092450" h="128270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28016"/>
                  </a:lnTo>
                  <a:lnTo>
                    <a:pt x="3092196" y="128016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4AF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617208" y="4802136"/>
              <a:ext cx="3092450" cy="64135"/>
            </a:xfrm>
            <a:custGeom>
              <a:avLst/>
              <a:gdLst/>
              <a:ahLst/>
              <a:cxnLst/>
              <a:rect l="l" t="t" r="r" b="b"/>
              <a:pathLst>
                <a:path w="3092450" h="64135">
                  <a:moveTo>
                    <a:pt x="309219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64008"/>
                  </a:lnTo>
                  <a:lnTo>
                    <a:pt x="3092196" y="64008"/>
                  </a:lnTo>
                  <a:lnTo>
                    <a:pt x="3092196" y="16764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4AF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617208" y="4866132"/>
              <a:ext cx="3092450" cy="1905"/>
            </a:xfrm>
            <a:custGeom>
              <a:avLst/>
              <a:gdLst/>
              <a:ahLst/>
              <a:cxnLst/>
              <a:rect l="l" t="t" r="r" b="b"/>
              <a:pathLst>
                <a:path w="3092450" h="1904">
                  <a:moveTo>
                    <a:pt x="3092196" y="0"/>
                  </a:moveTo>
                  <a:lnTo>
                    <a:pt x="3092196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F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617208" y="4867656"/>
              <a:ext cx="3092450" cy="48895"/>
            </a:xfrm>
            <a:custGeom>
              <a:avLst/>
              <a:gdLst/>
              <a:ahLst/>
              <a:cxnLst/>
              <a:rect l="l" t="t" r="r" b="b"/>
              <a:pathLst>
                <a:path w="3092450" h="48895">
                  <a:moveTo>
                    <a:pt x="3092196" y="0"/>
                  </a:moveTo>
                  <a:lnTo>
                    <a:pt x="3092196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F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617208" y="4916423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0" y="0"/>
                  </a:lnTo>
                  <a:lnTo>
                    <a:pt x="0" y="15252"/>
                  </a:lnTo>
                  <a:lnTo>
                    <a:pt x="0" y="96012"/>
                  </a:lnTo>
                  <a:lnTo>
                    <a:pt x="3092196" y="96012"/>
                  </a:lnTo>
                  <a:lnTo>
                    <a:pt x="3092196" y="15252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E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617208" y="5012435"/>
              <a:ext cx="3092450" cy="47625"/>
            </a:xfrm>
            <a:custGeom>
              <a:avLst/>
              <a:gdLst/>
              <a:ahLst/>
              <a:cxnLst/>
              <a:rect l="l" t="t" r="r" b="b"/>
              <a:pathLst>
                <a:path w="3092450" h="47625">
                  <a:moveTo>
                    <a:pt x="3092196" y="0"/>
                  </a:moveTo>
                  <a:lnTo>
                    <a:pt x="3092196" y="47244"/>
                  </a:lnTo>
                  <a:lnTo>
                    <a:pt x="0" y="47244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E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617208" y="5059692"/>
              <a:ext cx="3092450" cy="128270"/>
            </a:xfrm>
            <a:custGeom>
              <a:avLst/>
              <a:gdLst/>
              <a:ahLst/>
              <a:cxnLst/>
              <a:rect l="l" t="t" r="r" b="b"/>
              <a:pathLst>
                <a:path w="3092450" h="128270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28016"/>
                  </a:lnTo>
                  <a:lnTo>
                    <a:pt x="3092196" y="128016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C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617208" y="5187708"/>
              <a:ext cx="3092450" cy="114300"/>
            </a:xfrm>
            <a:custGeom>
              <a:avLst/>
              <a:gdLst/>
              <a:ahLst/>
              <a:cxnLst/>
              <a:rect l="l" t="t" r="r" b="b"/>
              <a:pathLst>
                <a:path w="3092450" h="114300">
                  <a:moveTo>
                    <a:pt x="309219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63995"/>
                  </a:lnTo>
                  <a:lnTo>
                    <a:pt x="0" y="65532"/>
                  </a:lnTo>
                  <a:lnTo>
                    <a:pt x="0" y="114300"/>
                  </a:lnTo>
                  <a:lnTo>
                    <a:pt x="3092196" y="114300"/>
                  </a:lnTo>
                  <a:lnTo>
                    <a:pt x="3092196" y="65532"/>
                  </a:lnTo>
                  <a:lnTo>
                    <a:pt x="3092196" y="63995"/>
                  </a:lnTo>
                  <a:lnTo>
                    <a:pt x="3092196" y="16764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617208" y="5301996"/>
              <a:ext cx="3092450" cy="15240"/>
            </a:xfrm>
            <a:custGeom>
              <a:avLst/>
              <a:gdLst/>
              <a:ahLst/>
              <a:cxnLst/>
              <a:rect l="l" t="t" r="r" b="b"/>
              <a:pathLst>
                <a:path w="3092450" h="15239">
                  <a:moveTo>
                    <a:pt x="3092196" y="0"/>
                  </a:moveTo>
                  <a:lnTo>
                    <a:pt x="3092196" y="15239"/>
                  </a:lnTo>
                  <a:lnTo>
                    <a:pt x="0" y="15239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A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617208" y="5317235"/>
              <a:ext cx="3092450" cy="81280"/>
            </a:xfrm>
            <a:custGeom>
              <a:avLst/>
              <a:gdLst/>
              <a:ahLst/>
              <a:cxnLst/>
              <a:rect l="l" t="t" r="r" b="b"/>
              <a:pathLst>
                <a:path w="3092450" h="81279">
                  <a:moveTo>
                    <a:pt x="3092196" y="0"/>
                  </a:moveTo>
                  <a:lnTo>
                    <a:pt x="3092196" y="80771"/>
                  </a:lnTo>
                  <a:lnTo>
                    <a:pt x="0" y="80771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A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617208" y="5398007"/>
              <a:ext cx="3092450" cy="175895"/>
            </a:xfrm>
            <a:custGeom>
              <a:avLst/>
              <a:gdLst/>
              <a:ahLst/>
              <a:cxnLst/>
              <a:rect l="l" t="t" r="r" b="b"/>
              <a:pathLst>
                <a:path w="3092450" h="175895">
                  <a:moveTo>
                    <a:pt x="3092196" y="0"/>
                  </a:moveTo>
                  <a:lnTo>
                    <a:pt x="0" y="0"/>
                  </a:lnTo>
                  <a:lnTo>
                    <a:pt x="0" y="47256"/>
                  </a:lnTo>
                  <a:lnTo>
                    <a:pt x="0" y="96012"/>
                  </a:lnTo>
                  <a:lnTo>
                    <a:pt x="0" y="175272"/>
                  </a:lnTo>
                  <a:lnTo>
                    <a:pt x="3092196" y="175272"/>
                  </a:lnTo>
                  <a:lnTo>
                    <a:pt x="3092196" y="96012"/>
                  </a:lnTo>
                  <a:lnTo>
                    <a:pt x="3092196" y="47256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A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617208" y="5573268"/>
              <a:ext cx="3092450" cy="17145"/>
            </a:xfrm>
            <a:custGeom>
              <a:avLst/>
              <a:gdLst/>
              <a:ahLst/>
              <a:cxnLst/>
              <a:rect l="l" t="t" r="r" b="b"/>
              <a:pathLst>
                <a:path w="3092450" h="17145">
                  <a:moveTo>
                    <a:pt x="3092196" y="0"/>
                  </a:moveTo>
                  <a:lnTo>
                    <a:pt x="3092196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A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6617208" y="5590044"/>
              <a:ext cx="3092450" cy="113030"/>
            </a:xfrm>
            <a:custGeom>
              <a:avLst/>
              <a:gdLst/>
              <a:ahLst/>
              <a:cxnLst/>
              <a:rect l="l" t="t" r="r" b="b"/>
              <a:pathLst>
                <a:path w="3092450" h="113029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97536"/>
                  </a:lnTo>
                  <a:lnTo>
                    <a:pt x="0" y="112763"/>
                  </a:lnTo>
                  <a:lnTo>
                    <a:pt x="3092196" y="112763"/>
                  </a:lnTo>
                  <a:lnTo>
                    <a:pt x="3092196" y="97536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8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617208" y="5702807"/>
              <a:ext cx="3092450" cy="128270"/>
            </a:xfrm>
            <a:custGeom>
              <a:avLst/>
              <a:gdLst/>
              <a:ahLst/>
              <a:cxnLst/>
              <a:rect l="l" t="t" r="r" b="b"/>
              <a:pathLst>
                <a:path w="3092450" h="128270">
                  <a:moveTo>
                    <a:pt x="3092196" y="0"/>
                  </a:moveTo>
                  <a:lnTo>
                    <a:pt x="0" y="0"/>
                  </a:lnTo>
                  <a:lnTo>
                    <a:pt x="0" y="80784"/>
                  </a:lnTo>
                  <a:lnTo>
                    <a:pt x="0" y="128016"/>
                  </a:lnTo>
                  <a:lnTo>
                    <a:pt x="3092196" y="128016"/>
                  </a:lnTo>
                  <a:lnTo>
                    <a:pt x="3092196" y="80784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6A8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617208" y="5830823"/>
              <a:ext cx="3092450" cy="48895"/>
            </a:xfrm>
            <a:custGeom>
              <a:avLst/>
              <a:gdLst/>
              <a:ahLst/>
              <a:cxnLst/>
              <a:rect l="l" t="t" r="r" b="b"/>
              <a:pathLst>
                <a:path w="3092450" h="48895">
                  <a:moveTo>
                    <a:pt x="3092196" y="0"/>
                  </a:moveTo>
                  <a:lnTo>
                    <a:pt x="3092196" y="48768"/>
                  </a:lnTo>
                  <a:lnTo>
                    <a:pt x="0" y="48768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7A7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6617208" y="5879604"/>
              <a:ext cx="3092450" cy="96520"/>
            </a:xfrm>
            <a:custGeom>
              <a:avLst/>
              <a:gdLst/>
              <a:ahLst/>
              <a:cxnLst/>
              <a:rect l="l" t="t" r="r" b="b"/>
              <a:pathLst>
                <a:path w="3092450" h="96520">
                  <a:moveTo>
                    <a:pt x="3092196" y="0"/>
                  </a:moveTo>
                  <a:lnTo>
                    <a:pt x="0" y="0"/>
                  </a:lnTo>
                  <a:lnTo>
                    <a:pt x="0" y="80772"/>
                  </a:lnTo>
                  <a:lnTo>
                    <a:pt x="0" y="95999"/>
                  </a:lnTo>
                  <a:lnTo>
                    <a:pt x="3092196" y="95999"/>
                  </a:lnTo>
                  <a:lnTo>
                    <a:pt x="3092196" y="80772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7A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617208" y="5975604"/>
              <a:ext cx="3092450" cy="48895"/>
            </a:xfrm>
            <a:custGeom>
              <a:avLst/>
              <a:gdLst/>
              <a:ahLst/>
              <a:cxnLst/>
              <a:rect l="l" t="t" r="r" b="b"/>
              <a:pathLst>
                <a:path w="3092450" h="48895">
                  <a:moveTo>
                    <a:pt x="3092196" y="0"/>
                  </a:moveTo>
                  <a:lnTo>
                    <a:pt x="3092196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7A5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617208" y="6024372"/>
              <a:ext cx="3092450" cy="64135"/>
            </a:xfrm>
            <a:custGeom>
              <a:avLst/>
              <a:gdLst/>
              <a:ahLst/>
              <a:cxnLst/>
              <a:rect l="l" t="t" r="r" b="b"/>
              <a:pathLst>
                <a:path w="3092450" h="64135">
                  <a:moveTo>
                    <a:pt x="3092196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64020"/>
                  </a:lnTo>
                  <a:lnTo>
                    <a:pt x="3092196" y="64020"/>
                  </a:lnTo>
                  <a:lnTo>
                    <a:pt x="3092196" y="48768"/>
                  </a:lnTo>
                  <a:lnTo>
                    <a:pt x="3092196" y="0"/>
                  </a:lnTo>
                  <a:close/>
                </a:path>
              </a:pathLst>
            </a:custGeom>
            <a:solidFill>
              <a:srgbClr val="F7A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6617208" y="6088380"/>
              <a:ext cx="3092450" cy="33655"/>
            </a:xfrm>
            <a:custGeom>
              <a:avLst/>
              <a:gdLst/>
              <a:ahLst/>
              <a:cxnLst/>
              <a:rect l="l" t="t" r="r" b="b"/>
              <a:pathLst>
                <a:path w="3092450" h="33654">
                  <a:moveTo>
                    <a:pt x="0" y="0"/>
                  </a:moveTo>
                  <a:lnTo>
                    <a:pt x="3092196" y="0"/>
                  </a:lnTo>
                  <a:lnTo>
                    <a:pt x="3092196" y="33527"/>
                  </a:lnTo>
                  <a:lnTo>
                    <a:pt x="0" y="33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5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614160" y="3031235"/>
              <a:ext cx="3098800" cy="3092450"/>
            </a:xfrm>
            <a:custGeom>
              <a:avLst/>
              <a:gdLst/>
              <a:ahLst/>
              <a:cxnLst/>
              <a:rect l="l" t="t" r="r" b="b"/>
              <a:pathLst>
                <a:path w="3098800" h="3092450">
                  <a:moveTo>
                    <a:pt x="3098292" y="3092196"/>
                  </a:moveTo>
                  <a:lnTo>
                    <a:pt x="0" y="3092196"/>
                  </a:lnTo>
                  <a:lnTo>
                    <a:pt x="0" y="0"/>
                  </a:lnTo>
                  <a:lnTo>
                    <a:pt x="3098292" y="0"/>
                  </a:lnTo>
                  <a:lnTo>
                    <a:pt x="3098292" y="3048"/>
                  </a:lnTo>
                  <a:lnTo>
                    <a:pt x="6096" y="3048"/>
                  </a:lnTo>
                  <a:lnTo>
                    <a:pt x="3048" y="4572"/>
                  </a:lnTo>
                  <a:lnTo>
                    <a:pt x="6096" y="4572"/>
                  </a:lnTo>
                  <a:lnTo>
                    <a:pt x="6096" y="3087624"/>
                  </a:lnTo>
                  <a:lnTo>
                    <a:pt x="3048" y="3087624"/>
                  </a:lnTo>
                  <a:lnTo>
                    <a:pt x="6096" y="3090672"/>
                  </a:lnTo>
                  <a:lnTo>
                    <a:pt x="3098292" y="3090672"/>
                  </a:lnTo>
                  <a:lnTo>
                    <a:pt x="3098292" y="3092196"/>
                  </a:lnTo>
                  <a:close/>
                </a:path>
                <a:path w="3098800" h="3092450">
                  <a:moveTo>
                    <a:pt x="6096" y="4572"/>
                  </a:moveTo>
                  <a:lnTo>
                    <a:pt x="3048" y="4572"/>
                  </a:lnTo>
                  <a:lnTo>
                    <a:pt x="6096" y="3048"/>
                  </a:lnTo>
                  <a:lnTo>
                    <a:pt x="6096" y="4572"/>
                  </a:lnTo>
                  <a:close/>
                </a:path>
                <a:path w="3098800" h="3092450">
                  <a:moveTo>
                    <a:pt x="3093719" y="4572"/>
                  </a:moveTo>
                  <a:lnTo>
                    <a:pt x="6096" y="4572"/>
                  </a:lnTo>
                  <a:lnTo>
                    <a:pt x="6096" y="3048"/>
                  </a:lnTo>
                  <a:lnTo>
                    <a:pt x="3093719" y="3048"/>
                  </a:lnTo>
                  <a:lnTo>
                    <a:pt x="3093719" y="4572"/>
                  </a:lnTo>
                  <a:close/>
                </a:path>
                <a:path w="3098800" h="3092450">
                  <a:moveTo>
                    <a:pt x="3093719" y="3090672"/>
                  </a:moveTo>
                  <a:lnTo>
                    <a:pt x="3093719" y="3048"/>
                  </a:lnTo>
                  <a:lnTo>
                    <a:pt x="3095244" y="4572"/>
                  </a:lnTo>
                  <a:lnTo>
                    <a:pt x="3098292" y="4572"/>
                  </a:lnTo>
                  <a:lnTo>
                    <a:pt x="3098292" y="3087624"/>
                  </a:lnTo>
                  <a:lnTo>
                    <a:pt x="3095244" y="3087624"/>
                  </a:lnTo>
                  <a:lnTo>
                    <a:pt x="3093719" y="3090672"/>
                  </a:lnTo>
                  <a:close/>
                </a:path>
                <a:path w="3098800" h="3092450">
                  <a:moveTo>
                    <a:pt x="3098292" y="4572"/>
                  </a:moveTo>
                  <a:lnTo>
                    <a:pt x="3095244" y="4572"/>
                  </a:lnTo>
                  <a:lnTo>
                    <a:pt x="3093719" y="3048"/>
                  </a:lnTo>
                  <a:lnTo>
                    <a:pt x="3098292" y="3048"/>
                  </a:lnTo>
                  <a:lnTo>
                    <a:pt x="3098292" y="4572"/>
                  </a:lnTo>
                  <a:close/>
                </a:path>
                <a:path w="3098800" h="3092450">
                  <a:moveTo>
                    <a:pt x="6096" y="3090672"/>
                  </a:moveTo>
                  <a:lnTo>
                    <a:pt x="3048" y="3087624"/>
                  </a:lnTo>
                  <a:lnTo>
                    <a:pt x="6096" y="3087624"/>
                  </a:lnTo>
                  <a:lnTo>
                    <a:pt x="6096" y="3090672"/>
                  </a:lnTo>
                  <a:close/>
                </a:path>
                <a:path w="3098800" h="3092450">
                  <a:moveTo>
                    <a:pt x="3093719" y="3090672"/>
                  </a:moveTo>
                  <a:lnTo>
                    <a:pt x="6096" y="3090672"/>
                  </a:lnTo>
                  <a:lnTo>
                    <a:pt x="6096" y="3087624"/>
                  </a:lnTo>
                  <a:lnTo>
                    <a:pt x="3093719" y="3087624"/>
                  </a:lnTo>
                  <a:lnTo>
                    <a:pt x="3093719" y="3090672"/>
                  </a:lnTo>
                  <a:close/>
                </a:path>
                <a:path w="3098800" h="3092450">
                  <a:moveTo>
                    <a:pt x="3098292" y="3090672"/>
                  </a:moveTo>
                  <a:lnTo>
                    <a:pt x="3093719" y="3090672"/>
                  </a:lnTo>
                  <a:lnTo>
                    <a:pt x="3095244" y="3087624"/>
                  </a:lnTo>
                  <a:lnTo>
                    <a:pt x="3098292" y="3087624"/>
                  </a:lnTo>
                  <a:lnTo>
                    <a:pt x="3098292" y="3090672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708148" y="3034283"/>
              <a:ext cx="3909060" cy="50800"/>
            </a:xfrm>
            <a:custGeom>
              <a:avLst/>
              <a:gdLst/>
              <a:ahLst/>
              <a:cxnLst/>
              <a:rect l="l" t="t" r="r" b="b"/>
              <a:pathLst>
                <a:path w="3909059" h="50800">
                  <a:moveTo>
                    <a:pt x="0" y="0"/>
                  </a:moveTo>
                  <a:lnTo>
                    <a:pt x="3909059" y="0"/>
                  </a:lnTo>
                  <a:lnTo>
                    <a:pt x="3909059" y="50291"/>
                  </a:lnTo>
                  <a:lnTo>
                    <a:pt x="0" y="50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4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708148" y="3084575"/>
              <a:ext cx="3909060" cy="47625"/>
            </a:xfrm>
            <a:custGeom>
              <a:avLst/>
              <a:gdLst/>
              <a:ahLst/>
              <a:cxnLst/>
              <a:rect l="l" t="t" r="r" b="b"/>
              <a:pathLst>
                <a:path w="3909059" h="47625">
                  <a:moveTo>
                    <a:pt x="3909059" y="0"/>
                  </a:moveTo>
                  <a:lnTo>
                    <a:pt x="3909059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B5D4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2708148" y="3131819"/>
              <a:ext cx="3909060" cy="193675"/>
            </a:xfrm>
            <a:custGeom>
              <a:avLst/>
              <a:gdLst/>
              <a:ahLst/>
              <a:cxnLst/>
              <a:rect l="l" t="t" r="r" b="b"/>
              <a:pathLst>
                <a:path w="3909059" h="193675">
                  <a:moveTo>
                    <a:pt x="3909060" y="0"/>
                  </a:moveTo>
                  <a:lnTo>
                    <a:pt x="0" y="0"/>
                  </a:lnTo>
                  <a:lnTo>
                    <a:pt x="0" y="48780"/>
                  </a:lnTo>
                  <a:lnTo>
                    <a:pt x="0" y="144780"/>
                  </a:lnTo>
                  <a:lnTo>
                    <a:pt x="0" y="193548"/>
                  </a:lnTo>
                  <a:lnTo>
                    <a:pt x="3909060" y="193548"/>
                  </a:lnTo>
                  <a:lnTo>
                    <a:pt x="3909060" y="144780"/>
                  </a:lnTo>
                  <a:lnTo>
                    <a:pt x="3909060" y="48780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2708148" y="3325367"/>
              <a:ext cx="3909060" cy="47625"/>
            </a:xfrm>
            <a:custGeom>
              <a:avLst/>
              <a:gdLst/>
              <a:ahLst/>
              <a:cxnLst/>
              <a:rect l="l" t="t" r="r" b="b"/>
              <a:pathLst>
                <a:path w="3909059" h="47625">
                  <a:moveTo>
                    <a:pt x="3909059" y="0"/>
                  </a:moveTo>
                  <a:lnTo>
                    <a:pt x="3909059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B3D3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2708148" y="3372611"/>
              <a:ext cx="3909060" cy="144780"/>
            </a:xfrm>
            <a:custGeom>
              <a:avLst/>
              <a:gdLst/>
              <a:ahLst/>
              <a:cxnLst/>
              <a:rect l="l" t="t" r="r" b="b"/>
              <a:pathLst>
                <a:path w="3909059" h="144779">
                  <a:moveTo>
                    <a:pt x="3909060" y="0"/>
                  </a:moveTo>
                  <a:lnTo>
                    <a:pt x="0" y="0"/>
                  </a:lnTo>
                  <a:lnTo>
                    <a:pt x="0" y="97548"/>
                  </a:lnTo>
                  <a:lnTo>
                    <a:pt x="0" y="144780"/>
                  </a:lnTo>
                  <a:lnTo>
                    <a:pt x="3909060" y="144780"/>
                  </a:lnTo>
                  <a:lnTo>
                    <a:pt x="3909060" y="97548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B1D3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708148" y="3517391"/>
              <a:ext cx="3909060" cy="48895"/>
            </a:xfrm>
            <a:custGeom>
              <a:avLst/>
              <a:gdLst/>
              <a:ahLst/>
              <a:cxnLst/>
              <a:rect l="l" t="t" r="r" b="b"/>
              <a:pathLst>
                <a:path w="3909059" h="48895">
                  <a:moveTo>
                    <a:pt x="3909059" y="0"/>
                  </a:moveTo>
                  <a:lnTo>
                    <a:pt x="3909059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B1D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2708148" y="3566159"/>
              <a:ext cx="3909060" cy="145415"/>
            </a:xfrm>
            <a:custGeom>
              <a:avLst/>
              <a:gdLst/>
              <a:ahLst/>
              <a:cxnLst/>
              <a:rect l="l" t="t" r="r" b="b"/>
              <a:pathLst>
                <a:path w="3909059" h="145414">
                  <a:moveTo>
                    <a:pt x="3909060" y="0"/>
                  </a:moveTo>
                  <a:lnTo>
                    <a:pt x="0" y="0"/>
                  </a:lnTo>
                  <a:lnTo>
                    <a:pt x="0" y="96024"/>
                  </a:lnTo>
                  <a:lnTo>
                    <a:pt x="0" y="144792"/>
                  </a:lnTo>
                  <a:lnTo>
                    <a:pt x="3909060" y="144792"/>
                  </a:lnTo>
                  <a:lnTo>
                    <a:pt x="3909060" y="96024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B1D1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2708148" y="3710940"/>
              <a:ext cx="3909060" cy="47625"/>
            </a:xfrm>
            <a:custGeom>
              <a:avLst/>
              <a:gdLst/>
              <a:ahLst/>
              <a:cxnLst/>
              <a:rect l="l" t="t" r="r" b="b"/>
              <a:pathLst>
                <a:path w="3909059" h="47625">
                  <a:moveTo>
                    <a:pt x="3909059" y="0"/>
                  </a:moveTo>
                  <a:lnTo>
                    <a:pt x="3909059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FD1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2708148" y="3758183"/>
              <a:ext cx="3909060" cy="97790"/>
            </a:xfrm>
            <a:custGeom>
              <a:avLst/>
              <a:gdLst/>
              <a:ahLst/>
              <a:cxnLst/>
              <a:rect l="l" t="t" r="r" b="b"/>
              <a:pathLst>
                <a:path w="3909059" h="97789">
                  <a:moveTo>
                    <a:pt x="3909059" y="0"/>
                  </a:moveTo>
                  <a:lnTo>
                    <a:pt x="3909059" y="97535"/>
                  </a:lnTo>
                  <a:lnTo>
                    <a:pt x="0" y="97535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FD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2708148" y="3855719"/>
              <a:ext cx="3909060" cy="96520"/>
            </a:xfrm>
            <a:custGeom>
              <a:avLst/>
              <a:gdLst/>
              <a:ahLst/>
              <a:cxnLst/>
              <a:rect l="l" t="t" r="r" b="b"/>
              <a:pathLst>
                <a:path w="3909059" h="96520">
                  <a:moveTo>
                    <a:pt x="3909060" y="0"/>
                  </a:moveTo>
                  <a:lnTo>
                    <a:pt x="0" y="0"/>
                  </a:lnTo>
                  <a:lnTo>
                    <a:pt x="0" y="47256"/>
                  </a:lnTo>
                  <a:lnTo>
                    <a:pt x="0" y="96024"/>
                  </a:lnTo>
                  <a:lnTo>
                    <a:pt x="3909060" y="96024"/>
                  </a:lnTo>
                  <a:lnTo>
                    <a:pt x="3909060" y="47256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FD1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2708148" y="3951732"/>
              <a:ext cx="3909060" cy="144780"/>
            </a:xfrm>
            <a:custGeom>
              <a:avLst/>
              <a:gdLst/>
              <a:ahLst/>
              <a:cxnLst/>
              <a:rect l="l" t="t" r="r" b="b"/>
              <a:pathLst>
                <a:path w="3909059" h="144779">
                  <a:moveTo>
                    <a:pt x="3909059" y="0"/>
                  </a:moveTo>
                  <a:lnTo>
                    <a:pt x="3909059" y="144779"/>
                  </a:lnTo>
                  <a:lnTo>
                    <a:pt x="0" y="144779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708148" y="4096511"/>
              <a:ext cx="3909060" cy="241300"/>
            </a:xfrm>
            <a:custGeom>
              <a:avLst/>
              <a:gdLst/>
              <a:ahLst/>
              <a:cxnLst/>
              <a:rect l="l" t="t" r="r" b="b"/>
              <a:pathLst>
                <a:path w="3909059" h="241300">
                  <a:moveTo>
                    <a:pt x="3909060" y="0"/>
                  </a:moveTo>
                  <a:lnTo>
                    <a:pt x="0" y="0"/>
                  </a:lnTo>
                  <a:lnTo>
                    <a:pt x="0" y="144792"/>
                  </a:lnTo>
                  <a:lnTo>
                    <a:pt x="0" y="192024"/>
                  </a:lnTo>
                  <a:lnTo>
                    <a:pt x="0" y="240792"/>
                  </a:lnTo>
                  <a:lnTo>
                    <a:pt x="3909060" y="240792"/>
                  </a:lnTo>
                  <a:lnTo>
                    <a:pt x="3909060" y="192024"/>
                  </a:lnTo>
                  <a:lnTo>
                    <a:pt x="3909060" y="144792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2708148" y="4337303"/>
              <a:ext cx="3909060" cy="145415"/>
            </a:xfrm>
            <a:custGeom>
              <a:avLst/>
              <a:gdLst/>
              <a:ahLst/>
              <a:cxnLst/>
              <a:rect l="l" t="t" r="r" b="b"/>
              <a:pathLst>
                <a:path w="3909059" h="145414">
                  <a:moveTo>
                    <a:pt x="3909060" y="0"/>
                  </a:moveTo>
                  <a:lnTo>
                    <a:pt x="0" y="0"/>
                  </a:lnTo>
                  <a:lnTo>
                    <a:pt x="0" y="96024"/>
                  </a:lnTo>
                  <a:lnTo>
                    <a:pt x="0" y="144792"/>
                  </a:lnTo>
                  <a:lnTo>
                    <a:pt x="3909060" y="144792"/>
                  </a:lnTo>
                  <a:lnTo>
                    <a:pt x="3909060" y="96024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ACF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708148" y="4482083"/>
              <a:ext cx="3909060" cy="48895"/>
            </a:xfrm>
            <a:custGeom>
              <a:avLst/>
              <a:gdLst/>
              <a:ahLst/>
              <a:cxnLst/>
              <a:rect l="l" t="t" r="r" b="b"/>
              <a:pathLst>
                <a:path w="3909059" h="48895">
                  <a:moveTo>
                    <a:pt x="3909059" y="0"/>
                  </a:moveTo>
                  <a:lnTo>
                    <a:pt x="3909059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ACD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708148" y="4530851"/>
              <a:ext cx="3909060" cy="96520"/>
            </a:xfrm>
            <a:custGeom>
              <a:avLst/>
              <a:gdLst/>
              <a:ahLst/>
              <a:cxnLst/>
              <a:rect l="l" t="t" r="r" b="b"/>
              <a:pathLst>
                <a:path w="3909059" h="96520">
                  <a:moveTo>
                    <a:pt x="3909059" y="0"/>
                  </a:moveTo>
                  <a:lnTo>
                    <a:pt x="3909059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ACD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2708148" y="4626876"/>
              <a:ext cx="3909060" cy="175260"/>
            </a:xfrm>
            <a:custGeom>
              <a:avLst/>
              <a:gdLst/>
              <a:ahLst/>
              <a:cxnLst/>
              <a:rect l="l" t="t" r="r" b="b"/>
              <a:pathLst>
                <a:path w="3909059" h="175260">
                  <a:moveTo>
                    <a:pt x="3909060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0" y="175260"/>
                  </a:lnTo>
                  <a:lnTo>
                    <a:pt x="3909060" y="175260"/>
                  </a:lnTo>
                  <a:lnTo>
                    <a:pt x="3909060" y="96012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8CD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2708148" y="4802124"/>
              <a:ext cx="3909060" cy="66040"/>
            </a:xfrm>
            <a:custGeom>
              <a:avLst/>
              <a:gdLst/>
              <a:ahLst/>
              <a:cxnLst/>
              <a:rect l="l" t="t" r="r" b="b"/>
              <a:pathLst>
                <a:path w="3909059" h="66039">
                  <a:moveTo>
                    <a:pt x="3909059" y="0"/>
                  </a:moveTo>
                  <a:lnTo>
                    <a:pt x="3909059" y="65532"/>
                  </a:lnTo>
                  <a:lnTo>
                    <a:pt x="0" y="65532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8C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2708148" y="4867656"/>
              <a:ext cx="3909060" cy="64135"/>
            </a:xfrm>
            <a:custGeom>
              <a:avLst/>
              <a:gdLst/>
              <a:ahLst/>
              <a:cxnLst/>
              <a:rect l="l" t="t" r="r" b="b"/>
              <a:pathLst>
                <a:path w="3909059" h="64135">
                  <a:moveTo>
                    <a:pt x="3909059" y="0"/>
                  </a:moveTo>
                  <a:lnTo>
                    <a:pt x="3909059" y="64008"/>
                  </a:lnTo>
                  <a:lnTo>
                    <a:pt x="0" y="64008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2708148" y="4931664"/>
              <a:ext cx="3909060" cy="81280"/>
            </a:xfrm>
            <a:custGeom>
              <a:avLst/>
              <a:gdLst/>
              <a:ahLst/>
              <a:cxnLst/>
              <a:rect l="l" t="t" r="r" b="b"/>
              <a:pathLst>
                <a:path w="3909059" h="81279">
                  <a:moveTo>
                    <a:pt x="3909059" y="0"/>
                  </a:moveTo>
                  <a:lnTo>
                    <a:pt x="3909059" y="80771"/>
                  </a:lnTo>
                  <a:lnTo>
                    <a:pt x="0" y="80771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7CD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2708148" y="5012435"/>
              <a:ext cx="3909060" cy="96520"/>
            </a:xfrm>
            <a:custGeom>
              <a:avLst/>
              <a:gdLst/>
              <a:ahLst/>
              <a:cxnLst/>
              <a:rect l="l" t="t" r="r" b="b"/>
              <a:pathLst>
                <a:path w="3909059" h="96520">
                  <a:moveTo>
                    <a:pt x="3909059" y="0"/>
                  </a:moveTo>
                  <a:lnTo>
                    <a:pt x="3909059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5CD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2708148" y="5108448"/>
              <a:ext cx="3909060" cy="96520"/>
            </a:xfrm>
            <a:custGeom>
              <a:avLst/>
              <a:gdLst/>
              <a:ahLst/>
              <a:cxnLst/>
              <a:rect l="l" t="t" r="r" b="b"/>
              <a:pathLst>
                <a:path w="3909059" h="96520">
                  <a:moveTo>
                    <a:pt x="3909059" y="0"/>
                  </a:moveTo>
                  <a:lnTo>
                    <a:pt x="3909059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5CD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708148" y="5204460"/>
              <a:ext cx="3909060" cy="48895"/>
            </a:xfrm>
            <a:custGeom>
              <a:avLst/>
              <a:gdLst/>
              <a:ahLst/>
              <a:cxnLst/>
              <a:rect l="l" t="t" r="r" b="b"/>
              <a:pathLst>
                <a:path w="3909059" h="48895">
                  <a:moveTo>
                    <a:pt x="3909059" y="0"/>
                  </a:moveTo>
                  <a:lnTo>
                    <a:pt x="3909059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3CD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2708148" y="5253240"/>
              <a:ext cx="3909060" cy="128270"/>
            </a:xfrm>
            <a:custGeom>
              <a:avLst/>
              <a:gdLst/>
              <a:ahLst/>
              <a:cxnLst/>
              <a:rect l="l" t="t" r="r" b="b"/>
              <a:pathLst>
                <a:path w="3909059" h="128270">
                  <a:moveTo>
                    <a:pt x="3909060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28016"/>
                  </a:lnTo>
                  <a:lnTo>
                    <a:pt x="3909060" y="128016"/>
                  </a:lnTo>
                  <a:lnTo>
                    <a:pt x="3909060" y="48768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2708148" y="5381244"/>
              <a:ext cx="3909060" cy="17145"/>
            </a:xfrm>
            <a:custGeom>
              <a:avLst/>
              <a:gdLst/>
              <a:ahLst/>
              <a:cxnLst/>
              <a:rect l="l" t="t" r="r" b="b"/>
              <a:pathLst>
                <a:path w="3909059" h="17145">
                  <a:moveTo>
                    <a:pt x="3909059" y="0"/>
                  </a:moveTo>
                  <a:lnTo>
                    <a:pt x="3909059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3CC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708148" y="5398007"/>
              <a:ext cx="3909060" cy="111760"/>
            </a:xfrm>
            <a:custGeom>
              <a:avLst/>
              <a:gdLst/>
              <a:ahLst/>
              <a:cxnLst/>
              <a:rect l="l" t="t" r="r" b="b"/>
              <a:pathLst>
                <a:path w="3909059" h="111760">
                  <a:moveTo>
                    <a:pt x="3909060" y="0"/>
                  </a:moveTo>
                  <a:lnTo>
                    <a:pt x="0" y="0"/>
                  </a:lnTo>
                  <a:lnTo>
                    <a:pt x="0" y="47256"/>
                  </a:lnTo>
                  <a:lnTo>
                    <a:pt x="0" y="96012"/>
                  </a:lnTo>
                  <a:lnTo>
                    <a:pt x="0" y="111264"/>
                  </a:lnTo>
                  <a:lnTo>
                    <a:pt x="3909060" y="111264"/>
                  </a:lnTo>
                  <a:lnTo>
                    <a:pt x="3909060" y="96012"/>
                  </a:lnTo>
                  <a:lnTo>
                    <a:pt x="3909060" y="47256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708148" y="5509272"/>
              <a:ext cx="3909060" cy="129539"/>
            </a:xfrm>
            <a:custGeom>
              <a:avLst/>
              <a:gdLst/>
              <a:ahLst/>
              <a:cxnLst/>
              <a:rect l="l" t="t" r="r" b="b"/>
              <a:pathLst>
                <a:path w="3909059" h="129539">
                  <a:moveTo>
                    <a:pt x="3909060" y="0"/>
                  </a:moveTo>
                  <a:lnTo>
                    <a:pt x="0" y="0"/>
                  </a:lnTo>
                  <a:lnTo>
                    <a:pt x="0" y="80772"/>
                  </a:lnTo>
                  <a:lnTo>
                    <a:pt x="0" y="129540"/>
                  </a:lnTo>
                  <a:lnTo>
                    <a:pt x="3909060" y="129540"/>
                  </a:lnTo>
                  <a:lnTo>
                    <a:pt x="3909060" y="80772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2708148" y="5638800"/>
              <a:ext cx="3909060" cy="48895"/>
            </a:xfrm>
            <a:custGeom>
              <a:avLst/>
              <a:gdLst/>
              <a:ahLst/>
              <a:cxnLst/>
              <a:rect l="l" t="t" r="r" b="b"/>
              <a:pathLst>
                <a:path w="3909059" h="48895">
                  <a:moveTo>
                    <a:pt x="3909059" y="0"/>
                  </a:moveTo>
                  <a:lnTo>
                    <a:pt x="3909059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0CA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708148" y="5687568"/>
              <a:ext cx="3909060" cy="79375"/>
            </a:xfrm>
            <a:custGeom>
              <a:avLst/>
              <a:gdLst/>
              <a:ahLst/>
              <a:cxnLst/>
              <a:rect l="l" t="t" r="r" b="b"/>
              <a:pathLst>
                <a:path w="3909059" h="79375">
                  <a:moveTo>
                    <a:pt x="3909059" y="0"/>
                  </a:moveTo>
                  <a:lnTo>
                    <a:pt x="3909059" y="79248"/>
                  </a:lnTo>
                  <a:lnTo>
                    <a:pt x="0" y="79248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0CA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708148" y="5766816"/>
              <a:ext cx="3909060" cy="17145"/>
            </a:xfrm>
            <a:custGeom>
              <a:avLst/>
              <a:gdLst/>
              <a:ahLst/>
              <a:cxnLst/>
              <a:rect l="l" t="t" r="r" b="b"/>
              <a:pathLst>
                <a:path w="3909059" h="17145">
                  <a:moveTo>
                    <a:pt x="3909059" y="0"/>
                  </a:moveTo>
                  <a:lnTo>
                    <a:pt x="3909059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A0CA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2708148" y="5783592"/>
              <a:ext cx="3909060" cy="113030"/>
            </a:xfrm>
            <a:custGeom>
              <a:avLst/>
              <a:gdLst/>
              <a:ahLst/>
              <a:cxnLst/>
              <a:rect l="l" t="t" r="r" b="b"/>
              <a:pathLst>
                <a:path w="3909059" h="113029">
                  <a:moveTo>
                    <a:pt x="3909060" y="0"/>
                  </a:moveTo>
                  <a:lnTo>
                    <a:pt x="0" y="0"/>
                  </a:lnTo>
                  <a:lnTo>
                    <a:pt x="0" y="47231"/>
                  </a:lnTo>
                  <a:lnTo>
                    <a:pt x="0" y="96012"/>
                  </a:lnTo>
                  <a:lnTo>
                    <a:pt x="0" y="112763"/>
                  </a:lnTo>
                  <a:lnTo>
                    <a:pt x="3909060" y="112763"/>
                  </a:lnTo>
                  <a:lnTo>
                    <a:pt x="3909060" y="96012"/>
                  </a:lnTo>
                  <a:lnTo>
                    <a:pt x="3909060" y="47231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9ECA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2708148" y="5896355"/>
              <a:ext cx="3909060" cy="79375"/>
            </a:xfrm>
            <a:custGeom>
              <a:avLst/>
              <a:gdLst/>
              <a:ahLst/>
              <a:cxnLst/>
              <a:rect l="l" t="t" r="r" b="b"/>
              <a:pathLst>
                <a:path w="3909059" h="79375">
                  <a:moveTo>
                    <a:pt x="3909059" y="0"/>
                  </a:moveTo>
                  <a:lnTo>
                    <a:pt x="3909059" y="79248"/>
                  </a:lnTo>
                  <a:lnTo>
                    <a:pt x="0" y="79248"/>
                  </a:lnTo>
                  <a:lnTo>
                    <a:pt x="0" y="0"/>
                  </a:lnTo>
                  <a:lnTo>
                    <a:pt x="3909059" y="0"/>
                  </a:lnTo>
                  <a:close/>
                </a:path>
              </a:pathLst>
            </a:custGeom>
            <a:solidFill>
              <a:srgbClr val="9ECA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2708148" y="5975603"/>
              <a:ext cx="3909060" cy="97790"/>
            </a:xfrm>
            <a:custGeom>
              <a:avLst/>
              <a:gdLst/>
              <a:ahLst/>
              <a:cxnLst/>
              <a:rect l="l" t="t" r="r" b="b"/>
              <a:pathLst>
                <a:path w="3909059" h="97789">
                  <a:moveTo>
                    <a:pt x="3909060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97536"/>
                  </a:lnTo>
                  <a:lnTo>
                    <a:pt x="3909060" y="97536"/>
                  </a:lnTo>
                  <a:lnTo>
                    <a:pt x="3909060" y="48768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9CCA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708148" y="6073139"/>
              <a:ext cx="3909060" cy="48895"/>
            </a:xfrm>
            <a:custGeom>
              <a:avLst/>
              <a:gdLst/>
              <a:ahLst/>
              <a:cxnLst/>
              <a:rect l="l" t="t" r="r" b="b"/>
              <a:pathLst>
                <a:path w="3909059" h="48895">
                  <a:moveTo>
                    <a:pt x="0" y="0"/>
                  </a:moveTo>
                  <a:lnTo>
                    <a:pt x="3909059" y="0"/>
                  </a:lnTo>
                  <a:lnTo>
                    <a:pt x="3909059" y="48767"/>
                  </a:lnTo>
                  <a:lnTo>
                    <a:pt x="0" y="48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C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2705100" y="3031235"/>
              <a:ext cx="3915410" cy="3092450"/>
            </a:xfrm>
            <a:custGeom>
              <a:avLst/>
              <a:gdLst/>
              <a:ahLst/>
              <a:cxnLst/>
              <a:rect l="l" t="t" r="r" b="b"/>
              <a:pathLst>
                <a:path w="3915409" h="3092450">
                  <a:moveTo>
                    <a:pt x="3915156" y="3092196"/>
                  </a:moveTo>
                  <a:lnTo>
                    <a:pt x="0" y="3092196"/>
                  </a:lnTo>
                  <a:lnTo>
                    <a:pt x="0" y="0"/>
                  </a:lnTo>
                  <a:lnTo>
                    <a:pt x="3915156" y="0"/>
                  </a:lnTo>
                  <a:lnTo>
                    <a:pt x="3915156" y="3048"/>
                  </a:lnTo>
                  <a:lnTo>
                    <a:pt x="4572" y="3048"/>
                  </a:lnTo>
                  <a:lnTo>
                    <a:pt x="3048" y="4572"/>
                  </a:lnTo>
                  <a:lnTo>
                    <a:pt x="4572" y="4572"/>
                  </a:lnTo>
                  <a:lnTo>
                    <a:pt x="4572" y="3087624"/>
                  </a:lnTo>
                  <a:lnTo>
                    <a:pt x="3048" y="3087624"/>
                  </a:lnTo>
                  <a:lnTo>
                    <a:pt x="4572" y="3090672"/>
                  </a:lnTo>
                  <a:lnTo>
                    <a:pt x="3915156" y="3090672"/>
                  </a:lnTo>
                  <a:lnTo>
                    <a:pt x="3915156" y="3092196"/>
                  </a:lnTo>
                  <a:close/>
                </a:path>
                <a:path w="3915409" h="3092450">
                  <a:moveTo>
                    <a:pt x="4572" y="4572"/>
                  </a:moveTo>
                  <a:lnTo>
                    <a:pt x="3048" y="4572"/>
                  </a:lnTo>
                  <a:lnTo>
                    <a:pt x="4572" y="3048"/>
                  </a:lnTo>
                  <a:lnTo>
                    <a:pt x="4572" y="4572"/>
                  </a:lnTo>
                  <a:close/>
                </a:path>
                <a:path w="3915409" h="3092450">
                  <a:moveTo>
                    <a:pt x="3909060" y="4572"/>
                  </a:moveTo>
                  <a:lnTo>
                    <a:pt x="4572" y="4572"/>
                  </a:lnTo>
                  <a:lnTo>
                    <a:pt x="4572" y="3048"/>
                  </a:lnTo>
                  <a:lnTo>
                    <a:pt x="3909060" y="3048"/>
                  </a:lnTo>
                  <a:lnTo>
                    <a:pt x="3909060" y="4572"/>
                  </a:lnTo>
                  <a:close/>
                </a:path>
                <a:path w="3915409" h="3092450">
                  <a:moveTo>
                    <a:pt x="3909060" y="3090672"/>
                  </a:moveTo>
                  <a:lnTo>
                    <a:pt x="3909060" y="3048"/>
                  </a:lnTo>
                  <a:lnTo>
                    <a:pt x="3912108" y="4572"/>
                  </a:lnTo>
                  <a:lnTo>
                    <a:pt x="3915156" y="4572"/>
                  </a:lnTo>
                  <a:lnTo>
                    <a:pt x="3915156" y="3087624"/>
                  </a:lnTo>
                  <a:lnTo>
                    <a:pt x="3912108" y="3087624"/>
                  </a:lnTo>
                  <a:lnTo>
                    <a:pt x="3909060" y="3090672"/>
                  </a:lnTo>
                  <a:close/>
                </a:path>
                <a:path w="3915409" h="3092450">
                  <a:moveTo>
                    <a:pt x="3915156" y="4572"/>
                  </a:moveTo>
                  <a:lnTo>
                    <a:pt x="3912108" y="4572"/>
                  </a:lnTo>
                  <a:lnTo>
                    <a:pt x="3909060" y="3048"/>
                  </a:lnTo>
                  <a:lnTo>
                    <a:pt x="3915156" y="3048"/>
                  </a:lnTo>
                  <a:lnTo>
                    <a:pt x="3915156" y="4572"/>
                  </a:lnTo>
                  <a:close/>
                </a:path>
                <a:path w="3915409" h="3092450">
                  <a:moveTo>
                    <a:pt x="4572" y="3090672"/>
                  </a:moveTo>
                  <a:lnTo>
                    <a:pt x="3048" y="3087624"/>
                  </a:lnTo>
                  <a:lnTo>
                    <a:pt x="4572" y="3087624"/>
                  </a:lnTo>
                  <a:lnTo>
                    <a:pt x="4572" y="3090672"/>
                  </a:lnTo>
                  <a:close/>
                </a:path>
                <a:path w="3915409" h="3092450">
                  <a:moveTo>
                    <a:pt x="3909060" y="3090672"/>
                  </a:moveTo>
                  <a:lnTo>
                    <a:pt x="4572" y="3090672"/>
                  </a:lnTo>
                  <a:lnTo>
                    <a:pt x="4572" y="3087624"/>
                  </a:lnTo>
                  <a:lnTo>
                    <a:pt x="3909060" y="3087624"/>
                  </a:lnTo>
                  <a:lnTo>
                    <a:pt x="3909060" y="3090672"/>
                  </a:lnTo>
                  <a:close/>
                </a:path>
                <a:path w="3915409" h="3092450">
                  <a:moveTo>
                    <a:pt x="3915156" y="3090672"/>
                  </a:moveTo>
                  <a:lnTo>
                    <a:pt x="3909060" y="3090672"/>
                  </a:lnTo>
                  <a:lnTo>
                    <a:pt x="3912108" y="3087624"/>
                  </a:lnTo>
                  <a:lnTo>
                    <a:pt x="3915156" y="3087624"/>
                  </a:lnTo>
                  <a:lnTo>
                    <a:pt x="3915156" y="3090672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 descr=""/>
          <p:cNvSpPr txBox="1"/>
          <p:nvPr/>
        </p:nvSpPr>
        <p:spPr>
          <a:xfrm>
            <a:off x="2770143" y="3302041"/>
            <a:ext cx="3784600" cy="2489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77165" marR="8255" indent="-165100">
              <a:lnSpc>
                <a:spcPct val="101499"/>
              </a:lnSpc>
              <a:spcBef>
                <a:spcPts val="95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2.1.</a:t>
            </a:r>
            <a:r>
              <a:rPr dirty="0" sz="1300" spc="2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Kết</a:t>
            </a:r>
            <a:r>
              <a:rPr dirty="0" sz="1300" spc="254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nối</a:t>
            </a:r>
            <a:r>
              <a:rPr dirty="0" sz="1300" spc="2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cộng</a:t>
            </a:r>
            <a:r>
              <a:rPr dirty="0" sz="1300" spc="2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đồng</a:t>
            </a:r>
            <a:r>
              <a:rPr dirty="0" sz="1300" spc="2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2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nghiệp;</a:t>
            </a:r>
            <a:r>
              <a:rPr dirty="0" sz="1300" spc="2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nâng</a:t>
            </a:r>
            <a:r>
              <a:rPr dirty="0" sz="1300" spc="24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cao </a:t>
            </a:r>
            <a:r>
              <a:rPr dirty="0" sz="1300">
                <a:latin typeface="Microsoft Sans Serif"/>
                <a:cs typeface="Microsoft Sans Serif"/>
              </a:rPr>
              <a:t>vai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trò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của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các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 spc="50">
                <a:latin typeface="Microsoft Sans Serif"/>
                <a:cs typeface="Microsoft Sans Serif"/>
              </a:rPr>
              <a:t>tổ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chức</a:t>
            </a:r>
            <a:r>
              <a:rPr dirty="0" sz="1300" spc="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tác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động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algn="just" marL="177165" marR="5080" indent="-165100">
              <a:lnSpc>
                <a:spcPct val="101499"/>
              </a:lnSpc>
              <a:spcBef>
                <a:spcPts val="495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2.2.</a:t>
            </a:r>
            <a:r>
              <a:rPr dirty="0" sz="1300" spc="3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Đào</a:t>
            </a:r>
            <a:r>
              <a:rPr dirty="0" sz="1300" spc="40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tạo,</a:t>
            </a:r>
            <a:r>
              <a:rPr dirty="0" sz="1300" spc="4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bồi</a:t>
            </a:r>
            <a:r>
              <a:rPr dirty="0" sz="1300" spc="4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dưỡng,</a:t>
            </a:r>
            <a:r>
              <a:rPr dirty="0" sz="1300" spc="4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nâng</a:t>
            </a:r>
            <a:r>
              <a:rPr dirty="0" sz="1300" spc="40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cao</a:t>
            </a:r>
            <a:r>
              <a:rPr dirty="0" sz="1300" spc="3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năng</a:t>
            </a:r>
            <a:r>
              <a:rPr dirty="0" sz="1300" spc="409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lực </a:t>
            </a:r>
            <a:r>
              <a:rPr dirty="0" sz="1300">
                <a:latin typeface="Microsoft Sans Serif"/>
                <a:cs typeface="Microsoft Sans Serif"/>
              </a:rPr>
              <a:t>quản</a:t>
            </a:r>
            <a:r>
              <a:rPr dirty="0" sz="1300" spc="13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trị,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phát</a:t>
            </a:r>
            <a:r>
              <a:rPr dirty="0" sz="1300" spc="1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triển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sản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phẩm;</a:t>
            </a:r>
            <a:r>
              <a:rPr dirty="0" sz="1300" spc="1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ươm</a:t>
            </a:r>
            <a:r>
              <a:rPr dirty="0" sz="1300" spc="13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tạo</a:t>
            </a:r>
            <a:r>
              <a:rPr dirty="0" sz="1300" spc="1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cho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các </a:t>
            </a:r>
            <a:r>
              <a:rPr dirty="0" sz="1300">
                <a:latin typeface="Microsoft Sans Serif"/>
                <a:cs typeface="Microsoft Sans Serif"/>
              </a:rPr>
              <a:t>dự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án,</a:t>
            </a:r>
            <a:r>
              <a:rPr dirty="0" sz="1300" spc="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doanh</a:t>
            </a:r>
            <a:r>
              <a:rPr dirty="0" sz="1300" spc="5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nghiệp</a:t>
            </a:r>
            <a:r>
              <a:rPr dirty="0" sz="1300" spc="5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nghiệp</a:t>
            </a:r>
            <a:r>
              <a:rPr dirty="0" sz="1300" spc="5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tiềm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năng</a:t>
            </a:r>
            <a:endParaRPr sz="1300">
              <a:latin typeface="Microsoft Sans Serif"/>
              <a:cs typeface="Microsoft Sans Serif"/>
            </a:endParaRPr>
          </a:p>
          <a:p>
            <a:pPr algn="just" marL="177165" marR="6985" indent="-165100">
              <a:lnSpc>
                <a:spcPct val="101499"/>
              </a:lnSpc>
              <a:spcBef>
                <a:spcPts val="490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2.3.</a:t>
            </a:r>
            <a:r>
              <a:rPr dirty="0" sz="1300" spc="1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Kết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nối</a:t>
            </a:r>
            <a:r>
              <a:rPr dirty="0" sz="1300" spc="1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và</a:t>
            </a:r>
            <a:r>
              <a:rPr dirty="0" sz="1300" spc="1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nâng</a:t>
            </a:r>
            <a:r>
              <a:rPr dirty="0" sz="1300" spc="1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cao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năng</a:t>
            </a:r>
            <a:r>
              <a:rPr dirty="0" sz="1300" spc="1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lực</a:t>
            </a:r>
            <a:r>
              <a:rPr dirty="0" sz="1300" spc="1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cho</a:t>
            </a:r>
            <a:r>
              <a:rPr dirty="0" sz="1300" spc="1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cán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bộ, </a:t>
            </a:r>
            <a:r>
              <a:rPr dirty="0" sz="1300" spc="55">
                <a:latin typeface="Microsoft Sans Serif"/>
                <a:cs typeface="Microsoft Sans Serif"/>
              </a:rPr>
              <a:t>tổ</a:t>
            </a:r>
            <a:r>
              <a:rPr dirty="0" sz="1300" spc="434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chức</a:t>
            </a:r>
            <a:r>
              <a:rPr dirty="0" sz="1300" spc="4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459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trợ</a:t>
            </a:r>
            <a:r>
              <a:rPr dirty="0" sz="1300" spc="459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4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nghiệp,</a:t>
            </a:r>
            <a:r>
              <a:rPr dirty="0" sz="1300" spc="434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đội</a:t>
            </a:r>
            <a:r>
              <a:rPr dirty="0" sz="1300" spc="4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ngũ</a:t>
            </a:r>
            <a:r>
              <a:rPr dirty="0" sz="1300" spc="434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cố</a:t>
            </a:r>
            <a:r>
              <a:rPr dirty="0" sz="1300" spc="459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vấn </a:t>
            </a:r>
            <a:r>
              <a:rPr dirty="0" sz="1300" spc="-10">
                <a:latin typeface="Microsoft Sans Serif"/>
                <a:cs typeface="Microsoft Sans Serif"/>
              </a:rPr>
              <a:t>(mentor)</a:t>
            </a:r>
            <a:endParaRPr sz="1300">
              <a:latin typeface="Microsoft Sans Serif"/>
              <a:cs typeface="Microsoft Sans Serif"/>
            </a:endParaRPr>
          </a:p>
          <a:p>
            <a:pPr algn="just" marL="177165" marR="6985" indent="-165100">
              <a:lnSpc>
                <a:spcPct val="101600"/>
              </a:lnSpc>
              <a:spcBef>
                <a:spcPts val="505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2.4.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Phát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triển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cơ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sở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hạ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tầng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phục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vụ</a:t>
            </a:r>
            <a:r>
              <a:rPr dirty="0" sz="1300" spc="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hoạt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động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algn="just" marL="177800" indent="-165100">
              <a:lnSpc>
                <a:spcPct val="100000"/>
              </a:lnSpc>
              <a:spcBef>
                <a:spcPts val="515"/>
              </a:spcBef>
              <a:buChar char="•"/>
              <a:tabLst>
                <a:tab pos="177800" algn="l"/>
              </a:tabLst>
            </a:pPr>
            <a:r>
              <a:rPr dirty="0" sz="1300">
                <a:latin typeface="Microsoft Sans Serif"/>
                <a:cs typeface="Microsoft Sans Serif"/>
              </a:rPr>
              <a:t>2.5.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Tổ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chức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các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sự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kiện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trợ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77" name="object 77" descr=""/>
          <p:cNvGrpSpPr/>
          <p:nvPr/>
        </p:nvGrpSpPr>
        <p:grpSpPr>
          <a:xfrm>
            <a:off x="347472" y="3031235"/>
            <a:ext cx="2362200" cy="3092450"/>
            <a:chOff x="347472" y="3031235"/>
            <a:chExt cx="2362200" cy="3092450"/>
          </a:xfrm>
        </p:grpSpPr>
        <p:sp>
          <p:nvSpPr>
            <p:cNvPr id="78" name="object 78" descr=""/>
            <p:cNvSpPr/>
            <p:nvPr/>
          </p:nvSpPr>
          <p:spPr>
            <a:xfrm>
              <a:off x="350520" y="3034283"/>
              <a:ext cx="2357755" cy="50800"/>
            </a:xfrm>
            <a:custGeom>
              <a:avLst/>
              <a:gdLst/>
              <a:ahLst/>
              <a:cxnLst/>
              <a:rect l="l" t="t" r="r" b="b"/>
              <a:pathLst>
                <a:path w="2357755" h="50800">
                  <a:moveTo>
                    <a:pt x="0" y="0"/>
                  </a:moveTo>
                  <a:lnTo>
                    <a:pt x="2357628" y="0"/>
                  </a:lnTo>
                  <a:lnTo>
                    <a:pt x="2357628" y="50291"/>
                  </a:lnTo>
                  <a:lnTo>
                    <a:pt x="0" y="50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C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350520" y="3084575"/>
              <a:ext cx="2357755" cy="241300"/>
            </a:xfrm>
            <a:custGeom>
              <a:avLst/>
              <a:gdLst/>
              <a:ahLst/>
              <a:cxnLst/>
              <a:rect l="l" t="t" r="r" b="b"/>
              <a:pathLst>
                <a:path w="2357755" h="241300">
                  <a:moveTo>
                    <a:pt x="2357628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0" y="96024"/>
                  </a:lnTo>
                  <a:lnTo>
                    <a:pt x="0" y="240792"/>
                  </a:lnTo>
                  <a:lnTo>
                    <a:pt x="2357628" y="240792"/>
                  </a:lnTo>
                  <a:lnTo>
                    <a:pt x="2357628" y="96024"/>
                  </a:lnTo>
                  <a:lnTo>
                    <a:pt x="2357628" y="47244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FC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350520" y="3325367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2357628" y="144780"/>
                  </a:lnTo>
                  <a:lnTo>
                    <a:pt x="0" y="144780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EC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350520" y="3470148"/>
              <a:ext cx="2357755" cy="96520"/>
            </a:xfrm>
            <a:custGeom>
              <a:avLst/>
              <a:gdLst/>
              <a:ahLst/>
              <a:cxnLst/>
              <a:rect l="l" t="t" r="r" b="b"/>
              <a:pathLst>
                <a:path w="2357755" h="96520">
                  <a:moveTo>
                    <a:pt x="2357628" y="0"/>
                  </a:moveTo>
                  <a:lnTo>
                    <a:pt x="2357628" y="96011"/>
                  </a:lnTo>
                  <a:lnTo>
                    <a:pt x="0" y="96011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CC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350520" y="3566159"/>
              <a:ext cx="2357755" cy="96520"/>
            </a:xfrm>
            <a:custGeom>
              <a:avLst/>
              <a:gdLst/>
              <a:ahLst/>
              <a:cxnLst/>
              <a:rect l="l" t="t" r="r" b="b"/>
              <a:pathLst>
                <a:path w="2357755" h="96520">
                  <a:moveTo>
                    <a:pt x="2357628" y="0"/>
                  </a:moveTo>
                  <a:lnTo>
                    <a:pt x="2357628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CC6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350520" y="3662172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AC6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350520" y="3710952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0" y="0"/>
                  </a:lnTo>
                  <a:lnTo>
                    <a:pt x="0" y="47231"/>
                  </a:lnTo>
                  <a:lnTo>
                    <a:pt x="0" y="144767"/>
                  </a:lnTo>
                  <a:lnTo>
                    <a:pt x="2357628" y="144767"/>
                  </a:lnTo>
                  <a:lnTo>
                    <a:pt x="2357628" y="47231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AC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350520" y="3855719"/>
              <a:ext cx="2357755" cy="47625"/>
            </a:xfrm>
            <a:custGeom>
              <a:avLst/>
              <a:gdLst/>
              <a:ahLst/>
              <a:cxnLst/>
              <a:rect l="l" t="t" r="r" b="b"/>
              <a:pathLst>
                <a:path w="2357755" h="47625">
                  <a:moveTo>
                    <a:pt x="2357628" y="0"/>
                  </a:moveTo>
                  <a:lnTo>
                    <a:pt x="2357628" y="47244"/>
                  </a:lnTo>
                  <a:lnTo>
                    <a:pt x="0" y="47244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8C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350520" y="3902976"/>
              <a:ext cx="2357755" cy="193675"/>
            </a:xfrm>
            <a:custGeom>
              <a:avLst/>
              <a:gdLst/>
              <a:ahLst/>
              <a:cxnLst/>
              <a:rect l="l" t="t" r="r" b="b"/>
              <a:pathLst>
                <a:path w="2357755" h="193675">
                  <a:moveTo>
                    <a:pt x="2357628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93535"/>
                  </a:lnTo>
                  <a:lnTo>
                    <a:pt x="2357628" y="193535"/>
                  </a:lnTo>
                  <a:lnTo>
                    <a:pt x="2357628" y="4876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8C4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350520" y="4096511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2357628" y="144780"/>
                  </a:lnTo>
                  <a:lnTo>
                    <a:pt x="0" y="144780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7C3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350520" y="4241291"/>
              <a:ext cx="2357755" cy="96520"/>
            </a:xfrm>
            <a:custGeom>
              <a:avLst/>
              <a:gdLst/>
              <a:ahLst/>
              <a:cxnLst/>
              <a:rect l="l" t="t" r="r" b="b"/>
              <a:pathLst>
                <a:path w="2357755" h="96520">
                  <a:moveTo>
                    <a:pt x="2357628" y="0"/>
                  </a:moveTo>
                  <a:lnTo>
                    <a:pt x="2357628" y="96011"/>
                  </a:lnTo>
                  <a:lnTo>
                    <a:pt x="0" y="96011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5C3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50520" y="4337303"/>
              <a:ext cx="2357755" cy="96520"/>
            </a:xfrm>
            <a:custGeom>
              <a:avLst/>
              <a:gdLst/>
              <a:ahLst/>
              <a:cxnLst/>
              <a:rect l="l" t="t" r="r" b="b"/>
              <a:pathLst>
                <a:path w="2357755" h="96520">
                  <a:moveTo>
                    <a:pt x="2357628" y="0"/>
                  </a:moveTo>
                  <a:lnTo>
                    <a:pt x="2357628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5C1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350520" y="4433316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3C1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50520" y="4482096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0" y="0"/>
                  </a:lnTo>
                  <a:lnTo>
                    <a:pt x="0" y="48755"/>
                  </a:lnTo>
                  <a:lnTo>
                    <a:pt x="0" y="144780"/>
                  </a:lnTo>
                  <a:lnTo>
                    <a:pt x="2357628" y="144780"/>
                  </a:lnTo>
                  <a:lnTo>
                    <a:pt x="2357628" y="48755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3C1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50520" y="4626864"/>
              <a:ext cx="2357755" cy="47625"/>
            </a:xfrm>
            <a:custGeom>
              <a:avLst/>
              <a:gdLst/>
              <a:ahLst/>
              <a:cxnLst/>
              <a:rect l="l" t="t" r="r" b="b"/>
              <a:pathLst>
                <a:path w="2357755" h="47625">
                  <a:moveTo>
                    <a:pt x="2357628" y="0"/>
                  </a:moveTo>
                  <a:lnTo>
                    <a:pt x="2357628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1C1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350520" y="4674120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144780"/>
                  </a:lnTo>
                  <a:lnTo>
                    <a:pt x="2357628" y="144780"/>
                  </a:lnTo>
                  <a:lnTo>
                    <a:pt x="2357628" y="4876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1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50520" y="4818900"/>
              <a:ext cx="2357755" cy="97790"/>
            </a:xfrm>
            <a:custGeom>
              <a:avLst/>
              <a:gdLst/>
              <a:ahLst/>
              <a:cxnLst/>
              <a:rect l="l" t="t" r="r" b="b"/>
              <a:pathLst>
                <a:path w="2357755" h="97789">
                  <a:moveTo>
                    <a:pt x="2357628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97523"/>
                  </a:lnTo>
                  <a:lnTo>
                    <a:pt x="2357628" y="97523"/>
                  </a:lnTo>
                  <a:lnTo>
                    <a:pt x="2357628" y="4876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A0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350520" y="4916423"/>
              <a:ext cx="2357755" cy="143510"/>
            </a:xfrm>
            <a:custGeom>
              <a:avLst/>
              <a:gdLst/>
              <a:ahLst/>
              <a:cxnLst/>
              <a:rect l="l" t="t" r="r" b="b"/>
              <a:pathLst>
                <a:path w="2357755" h="143510">
                  <a:moveTo>
                    <a:pt x="2357628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0" y="143268"/>
                  </a:lnTo>
                  <a:lnTo>
                    <a:pt x="2357628" y="143268"/>
                  </a:lnTo>
                  <a:lnTo>
                    <a:pt x="2357628" y="96012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EBF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350520" y="5059680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EBD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350520" y="5108460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0" y="144780"/>
                  </a:lnTo>
                  <a:lnTo>
                    <a:pt x="2357628" y="144780"/>
                  </a:lnTo>
                  <a:lnTo>
                    <a:pt x="2357628" y="96012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CBD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350520" y="5253228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C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350520" y="5302008"/>
              <a:ext cx="2357755" cy="143510"/>
            </a:xfrm>
            <a:custGeom>
              <a:avLst/>
              <a:gdLst/>
              <a:ahLst/>
              <a:cxnLst/>
              <a:rect l="l" t="t" r="r" b="b"/>
              <a:pathLst>
                <a:path w="2357755" h="143510">
                  <a:moveTo>
                    <a:pt x="2357628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0" y="143256"/>
                  </a:lnTo>
                  <a:lnTo>
                    <a:pt x="2357628" y="143256"/>
                  </a:lnTo>
                  <a:lnTo>
                    <a:pt x="2357628" y="7924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A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350520" y="5445252"/>
              <a:ext cx="2357755" cy="64135"/>
            </a:xfrm>
            <a:custGeom>
              <a:avLst/>
              <a:gdLst/>
              <a:ahLst/>
              <a:cxnLst/>
              <a:rect l="l" t="t" r="r" b="b"/>
              <a:pathLst>
                <a:path w="2357755" h="64135">
                  <a:moveTo>
                    <a:pt x="2357628" y="0"/>
                  </a:moveTo>
                  <a:lnTo>
                    <a:pt x="2357628" y="64008"/>
                  </a:lnTo>
                  <a:lnTo>
                    <a:pt x="0" y="64008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9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350520" y="5509272"/>
              <a:ext cx="2357755" cy="129539"/>
            </a:xfrm>
            <a:custGeom>
              <a:avLst/>
              <a:gdLst/>
              <a:ahLst/>
              <a:cxnLst/>
              <a:rect l="l" t="t" r="r" b="b"/>
              <a:pathLst>
                <a:path w="2357755" h="129539">
                  <a:moveTo>
                    <a:pt x="2357628" y="0"/>
                  </a:moveTo>
                  <a:lnTo>
                    <a:pt x="0" y="0"/>
                  </a:lnTo>
                  <a:lnTo>
                    <a:pt x="0" y="80772"/>
                  </a:lnTo>
                  <a:lnTo>
                    <a:pt x="0" y="129540"/>
                  </a:lnTo>
                  <a:lnTo>
                    <a:pt x="2357628" y="129540"/>
                  </a:lnTo>
                  <a:lnTo>
                    <a:pt x="2357628" y="80772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7B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350520" y="5638800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7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350520" y="5687580"/>
              <a:ext cx="2357755" cy="192405"/>
            </a:xfrm>
            <a:custGeom>
              <a:avLst/>
              <a:gdLst/>
              <a:ahLst/>
              <a:cxnLst/>
              <a:rect l="l" t="t" r="r" b="b"/>
              <a:pathLst>
                <a:path w="2357755" h="192404">
                  <a:moveTo>
                    <a:pt x="2357628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0" y="143243"/>
                  </a:lnTo>
                  <a:lnTo>
                    <a:pt x="0" y="192024"/>
                  </a:lnTo>
                  <a:lnTo>
                    <a:pt x="2357628" y="192024"/>
                  </a:lnTo>
                  <a:lnTo>
                    <a:pt x="2357628" y="143243"/>
                  </a:lnTo>
                  <a:lnTo>
                    <a:pt x="2357628" y="96012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5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350520" y="5879604"/>
              <a:ext cx="2357755" cy="144780"/>
            </a:xfrm>
            <a:custGeom>
              <a:avLst/>
              <a:gdLst/>
              <a:ahLst/>
              <a:cxnLst/>
              <a:rect l="l" t="t" r="r" b="b"/>
              <a:pathLst>
                <a:path w="2357755" h="144779">
                  <a:moveTo>
                    <a:pt x="2357628" y="0"/>
                  </a:moveTo>
                  <a:lnTo>
                    <a:pt x="0" y="0"/>
                  </a:lnTo>
                  <a:lnTo>
                    <a:pt x="0" y="95999"/>
                  </a:lnTo>
                  <a:lnTo>
                    <a:pt x="0" y="144767"/>
                  </a:lnTo>
                  <a:lnTo>
                    <a:pt x="2357628" y="144767"/>
                  </a:lnTo>
                  <a:lnTo>
                    <a:pt x="2357628" y="95999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3BA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350520" y="6024372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2357628" y="0"/>
                  </a:move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93B8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350520" y="6073139"/>
              <a:ext cx="2357755" cy="48895"/>
            </a:xfrm>
            <a:custGeom>
              <a:avLst/>
              <a:gdLst/>
              <a:ahLst/>
              <a:cxnLst/>
              <a:rect l="l" t="t" r="r" b="b"/>
              <a:pathLst>
                <a:path w="2357755" h="48895">
                  <a:moveTo>
                    <a:pt x="0" y="0"/>
                  </a:moveTo>
                  <a:lnTo>
                    <a:pt x="2357628" y="0"/>
                  </a:lnTo>
                  <a:lnTo>
                    <a:pt x="2357628" y="48767"/>
                  </a:lnTo>
                  <a:lnTo>
                    <a:pt x="0" y="48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B8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347472" y="3031235"/>
              <a:ext cx="2362200" cy="3092450"/>
            </a:xfrm>
            <a:custGeom>
              <a:avLst/>
              <a:gdLst/>
              <a:ahLst/>
              <a:cxnLst/>
              <a:rect l="l" t="t" r="r" b="b"/>
              <a:pathLst>
                <a:path w="2362200" h="3092450">
                  <a:moveTo>
                    <a:pt x="2362200" y="3092196"/>
                  </a:moveTo>
                  <a:lnTo>
                    <a:pt x="0" y="3092196"/>
                  </a:lnTo>
                  <a:lnTo>
                    <a:pt x="0" y="0"/>
                  </a:lnTo>
                  <a:lnTo>
                    <a:pt x="2362200" y="0"/>
                  </a:lnTo>
                  <a:lnTo>
                    <a:pt x="2362200" y="3048"/>
                  </a:lnTo>
                  <a:lnTo>
                    <a:pt x="4572" y="3048"/>
                  </a:lnTo>
                  <a:lnTo>
                    <a:pt x="3048" y="4572"/>
                  </a:lnTo>
                  <a:lnTo>
                    <a:pt x="4572" y="4572"/>
                  </a:lnTo>
                  <a:lnTo>
                    <a:pt x="4572" y="3087624"/>
                  </a:lnTo>
                  <a:lnTo>
                    <a:pt x="3048" y="3087624"/>
                  </a:lnTo>
                  <a:lnTo>
                    <a:pt x="4572" y="3090672"/>
                  </a:lnTo>
                  <a:lnTo>
                    <a:pt x="2362200" y="3090672"/>
                  </a:lnTo>
                  <a:lnTo>
                    <a:pt x="2362200" y="3092196"/>
                  </a:lnTo>
                  <a:close/>
                </a:path>
                <a:path w="2362200" h="3092450">
                  <a:moveTo>
                    <a:pt x="4572" y="4572"/>
                  </a:moveTo>
                  <a:lnTo>
                    <a:pt x="3048" y="4572"/>
                  </a:lnTo>
                  <a:lnTo>
                    <a:pt x="4572" y="3048"/>
                  </a:lnTo>
                  <a:lnTo>
                    <a:pt x="4572" y="4572"/>
                  </a:lnTo>
                  <a:close/>
                </a:path>
                <a:path w="2362200" h="3092450">
                  <a:moveTo>
                    <a:pt x="2357628" y="4572"/>
                  </a:moveTo>
                  <a:lnTo>
                    <a:pt x="4572" y="4572"/>
                  </a:lnTo>
                  <a:lnTo>
                    <a:pt x="4572" y="3048"/>
                  </a:lnTo>
                  <a:lnTo>
                    <a:pt x="2357628" y="3048"/>
                  </a:lnTo>
                  <a:lnTo>
                    <a:pt x="2357628" y="4572"/>
                  </a:lnTo>
                  <a:close/>
                </a:path>
                <a:path w="2362200" h="3092450">
                  <a:moveTo>
                    <a:pt x="2357628" y="3090672"/>
                  </a:moveTo>
                  <a:lnTo>
                    <a:pt x="2357628" y="3048"/>
                  </a:lnTo>
                  <a:lnTo>
                    <a:pt x="2360676" y="4572"/>
                  </a:lnTo>
                  <a:lnTo>
                    <a:pt x="2362200" y="4572"/>
                  </a:lnTo>
                  <a:lnTo>
                    <a:pt x="2362200" y="3087624"/>
                  </a:lnTo>
                  <a:lnTo>
                    <a:pt x="2360676" y="3087624"/>
                  </a:lnTo>
                  <a:lnTo>
                    <a:pt x="2357628" y="3090672"/>
                  </a:lnTo>
                  <a:close/>
                </a:path>
                <a:path w="2362200" h="3092450">
                  <a:moveTo>
                    <a:pt x="2362200" y="4572"/>
                  </a:moveTo>
                  <a:lnTo>
                    <a:pt x="2360676" y="4572"/>
                  </a:lnTo>
                  <a:lnTo>
                    <a:pt x="2357628" y="3048"/>
                  </a:lnTo>
                  <a:lnTo>
                    <a:pt x="2362200" y="3048"/>
                  </a:lnTo>
                  <a:lnTo>
                    <a:pt x="2362200" y="4572"/>
                  </a:lnTo>
                  <a:close/>
                </a:path>
                <a:path w="2362200" h="3092450">
                  <a:moveTo>
                    <a:pt x="4572" y="3090672"/>
                  </a:moveTo>
                  <a:lnTo>
                    <a:pt x="3048" y="3087624"/>
                  </a:lnTo>
                  <a:lnTo>
                    <a:pt x="4572" y="3087624"/>
                  </a:lnTo>
                  <a:lnTo>
                    <a:pt x="4572" y="3090672"/>
                  </a:lnTo>
                  <a:close/>
                </a:path>
                <a:path w="2362200" h="3092450">
                  <a:moveTo>
                    <a:pt x="2357628" y="3090672"/>
                  </a:moveTo>
                  <a:lnTo>
                    <a:pt x="4572" y="3090672"/>
                  </a:lnTo>
                  <a:lnTo>
                    <a:pt x="4572" y="3087624"/>
                  </a:lnTo>
                  <a:lnTo>
                    <a:pt x="2357628" y="3087624"/>
                  </a:lnTo>
                  <a:lnTo>
                    <a:pt x="2357628" y="3090672"/>
                  </a:lnTo>
                  <a:close/>
                </a:path>
                <a:path w="2362200" h="3092450">
                  <a:moveTo>
                    <a:pt x="2362200" y="3090672"/>
                  </a:moveTo>
                  <a:lnTo>
                    <a:pt x="2357628" y="3090672"/>
                  </a:lnTo>
                  <a:lnTo>
                    <a:pt x="2360676" y="3087624"/>
                  </a:lnTo>
                  <a:lnTo>
                    <a:pt x="2362200" y="3087624"/>
                  </a:lnTo>
                  <a:lnTo>
                    <a:pt x="2362200" y="309067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8" name="object 108" descr=""/>
          <p:cNvSpPr txBox="1"/>
          <p:nvPr/>
        </p:nvSpPr>
        <p:spPr>
          <a:xfrm>
            <a:off x="412457" y="3302041"/>
            <a:ext cx="2221865" cy="1295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7165" marR="5080" indent="-165100">
              <a:lnSpc>
                <a:spcPct val="101499"/>
              </a:lnSpc>
              <a:spcBef>
                <a:spcPts val="95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1.1.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Công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tác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truyền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thông, </a:t>
            </a:r>
            <a:r>
              <a:rPr dirty="0" sz="1300">
                <a:latin typeface="Microsoft Sans Serif"/>
                <a:cs typeface="Microsoft Sans Serif"/>
              </a:rPr>
              <a:t>khuyến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khích</a:t>
            </a:r>
            <a:r>
              <a:rPr dirty="0" sz="1300" spc="1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tinh</a:t>
            </a:r>
            <a:r>
              <a:rPr dirty="0" sz="1300" spc="10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thần</a:t>
            </a:r>
            <a:r>
              <a:rPr dirty="0" sz="1300" spc="5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marL="177165" marR="100330" indent="-165100">
              <a:lnSpc>
                <a:spcPct val="101499"/>
              </a:lnSpc>
              <a:spcBef>
                <a:spcPts val="495"/>
              </a:spcBef>
              <a:buChar char="•"/>
              <a:tabLst>
                <a:tab pos="177165" algn="l"/>
              </a:tabLst>
            </a:pPr>
            <a:r>
              <a:rPr dirty="0" sz="1300">
                <a:latin typeface="Microsoft Sans Serif"/>
                <a:cs typeface="Microsoft Sans Serif"/>
              </a:rPr>
              <a:t>1.2.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Các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hoạt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động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truyền </a:t>
            </a:r>
            <a:r>
              <a:rPr dirty="0" sz="1300">
                <a:latin typeface="Microsoft Sans Serif"/>
                <a:cs typeface="Microsoft Sans Serif"/>
              </a:rPr>
              <a:t>cảm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hứng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và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thúc</a:t>
            </a:r>
            <a:r>
              <a:rPr dirty="0" sz="1300" spc="7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đẩy </a:t>
            </a:r>
            <a:r>
              <a:rPr dirty="0" sz="1300">
                <a:latin typeface="Microsoft Sans Serif"/>
                <a:cs typeface="Microsoft Sans Serif"/>
              </a:rPr>
              <a:t>hoạt</a:t>
            </a:r>
            <a:r>
              <a:rPr dirty="0" sz="1300" spc="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động</a:t>
            </a:r>
            <a:r>
              <a:rPr dirty="0" sz="1300" spc="10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09" name="object 109" descr=""/>
          <p:cNvGrpSpPr/>
          <p:nvPr/>
        </p:nvGrpSpPr>
        <p:grpSpPr>
          <a:xfrm>
            <a:off x="6156960" y="2622803"/>
            <a:ext cx="3556000" cy="554990"/>
            <a:chOff x="6156960" y="2622803"/>
            <a:chExt cx="3556000" cy="554990"/>
          </a:xfrm>
        </p:grpSpPr>
        <p:sp>
          <p:nvSpPr>
            <p:cNvPr id="110" name="object 110" descr=""/>
            <p:cNvSpPr/>
            <p:nvPr/>
          </p:nvSpPr>
          <p:spPr>
            <a:xfrm>
              <a:off x="6160008" y="2624327"/>
              <a:ext cx="3334385" cy="10160"/>
            </a:xfrm>
            <a:custGeom>
              <a:avLst/>
              <a:gdLst/>
              <a:ahLst/>
              <a:cxnLst/>
              <a:rect l="l" t="t" r="r" b="b"/>
              <a:pathLst>
                <a:path w="3334384" h="10160">
                  <a:moveTo>
                    <a:pt x="3309061" y="3048"/>
                  </a:moveTo>
                  <a:lnTo>
                    <a:pt x="3275076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3309061" y="3048"/>
                  </a:lnTo>
                  <a:close/>
                </a:path>
                <a:path w="3334384" h="10160">
                  <a:moveTo>
                    <a:pt x="3334321" y="4572"/>
                  </a:moveTo>
                  <a:lnTo>
                    <a:pt x="3318980" y="4572"/>
                  </a:lnTo>
                  <a:lnTo>
                    <a:pt x="3318980" y="3302"/>
                  </a:lnTo>
                  <a:lnTo>
                    <a:pt x="0" y="3302"/>
                  </a:lnTo>
                  <a:lnTo>
                    <a:pt x="0" y="4572"/>
                  </a:lnTo>
                  <a:lnTo>
                    <a:pt x="0" y="9652"/>
                  </a:lnTo>
                  <a:lnTo>
                    <a:pt x="3334321" y="9652"/>
                  </a:lnTo>
                  <a:lnTo>
                    <a:pt x="3334321" y="4572"/>
                  </a:lnTo>
                  <a:close/>
                </a:path>
              </a:pathLst>
            </a:custGeom>
            <a:solidFill>
              <a:srgbClr val="F08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6160008" y="2633484"/>
              <a:ext cx="3373120" cy="9525"/>
            </a:xfrm>
            <a:custGeom>
              <a:avLst/>
              <a:gdLst/>
              <a:ahLst/>
              <a:cxnLst/>
              <a:rect l="l" t="t" r="r" b="b"/>
              <a:pathLst>
                <a:path w="3373120" h="9525">
                  <a:moveTo>
                    <a:pt x="3372523" y="8115"/>
                  </a:moveTo>
                  <a:lnTo>
                    <a:pt x="3366617" y="8115"/>
                  </a:lnTo>
                  <a:lnTo>
                    <a:pt x="3366617" y="5575"/>
                  </a:lnTo>
                  <a:lnTo>
                    <a:pt x="3361994" y="5575"/>
                  </a:lnTo>
                  <a:lnTo>
                    <a:pt x="3341700" y="0"/>
                  </a:lnTo>
                  <a:lnTo>
                    <a:pt x="0" y="0"/>
                  </a:lnTo>
                  <a:lnTo>
                    <a:pt x="0" y="5575"/>
                  </a:lnTo>
                  <a:lnTo>
                    <a:pt x="0" y="6083"/>
                  </a:lnTo>
                  <a:lnTo>
                    <a:pt x="0" y="8115"/>
                  </a:lnTo>
                  <a:lnTo>
                    <a:pt x="0" y="9385"/>
                  </a:lnTo>
                  <a:lnTo>
                    <a:pt x="3372523" y="9385"/>
                  </a:lnTo>
                  <a:lnTo>
                    <a:pt x="3372523" y="8115"/>
                  </a:lnTo>
                  <a:close/>
                </a:path>
              </a:pathLst>
            </a:custGeom>
            <a:solidFill>
              <a:srgbClr val="F08A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6160008" y="2642615"/>
              <a:ext cx="3380104" cy="3175"/>
            </a:xfrm>
            <a:custGeom>
              <a:avLst/>
              <a:gdLst/>
              <a:ahLst/>
              <a:cxnLst/>
              <a:rect l="l" t="t" r="r" b="b"/>
              <a:pathLst>
                <a:path w="3380104" h="3175">
                  <a:moveTo>
                    <a:pt x="3379723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3373331" y="0"/>
                  </a:lnTo>
                  <a:lnTo>
                    <a:pt x="3379723" y="3048"/>
                  </a:lnTo>
                  <a:close/>
                </a:path>
              </a:pathLst>
            </a:custGeom>
            <a:solidFill>
              <a:srgbClr val="F28A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6160008" y="2645664"/>
              <a:ext cx="3389629" cy="5080"/>
            </a:xfrm>
            <a:custGeom>
              <a:avLst/>
              <a:gdLst/>
              <a:ahLst/>
              <a:cxnLst/>
              <a:rect l="l" t="t" r="r" b="b"/>
              <a:pathLst>
                <a:path w="3389629" h="5080">
                  <a:moveTo>
                    <a:pt x="3389310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3379723" y="0"/>
                  </a:lnTo>
                  <a:lnTo>
                    <a:pt x="3389310" y="4571"/>
                  </a:lnTo>
                  <a:close/>
                </a:path>
              </a:pathLst>
            </a:custGeom>
            <a:solidFill>
              <a:srgbClr val="F28A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6160008" y="2650235"/>
              <a:ext cx="3402329" cy="6350"/>
            </a:xfrm>
            <a:custGeom>
              <a:avLst/>
              <a:gdLst/>
              <a:ahLst/>
              <a:cxnLst/>
              <a:rect l="l" t="t" r="r" b="b"/>
              <a:pathLst>
                <a:path w="3402329" h="6350">
                  <a:moveTo>
                    <a:pt x="3402093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3389310" y="0"/>
                  </a:lnTo>
                  <a:lnTo>
                    <a:pt x="3402093" y="6096"/>
                  </a:lnTo>
                  <a:close/>
                </a:path>
              </a:pathLst>
            </a:custGeom>
            <a:solidFill>
              <a:srgbClr val="F289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6160008" y="2656331"/>
              <a:ext cx="3415029" cy="6350"/>
            </a:xfrm>
            <a:custGeom>
              <a:avLst/>
              <a:gdLst/>
              <a:ahLst/>
              <a:cxnLst/>
              <a:rect l="l" t="t" r="r" b="b"/>
              <a:pathLst>
                <a:path w="3415029" h="6350">
                  <a:moveTo>
                    <a:pt x="3414564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3402093" y="0"/>
                  </a:lnTo>
                  <a:lnTo>
                    <a:pt x="3413929" y="5644"/>
                  </a:lnTo>
                  <a:lnTo>
                    <a:pt x="3414564" y="6095"/>
                  </a:lnTo>
                  <a:close/>
                </a:path>
              </a:pathLst>
            </a:custGeom>
            <a:solidFill>
              <a:srgbClr val="F289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6160008" y="2662427"/>
              <a:ext cx="3434079" cy="13970"/>
            </a:xfrm>
            <a:custGeom>
              <a:avLst/>
              <a:gdLst/>
              <a:ahLst/>
              <a:cxnLst/>
              <a:rect l="l" t="t" r="r" b="b"/>
              <a:pathLst>
                <a:path w="3434079" h="13969">
                  <a:moveTo>
                    <a:pt x="3433838" y="13716"/>
                  </a:moveTo>
                  <a:lnTo>
                    <a:pt x="3425279" y="7620"/>
                  </a:lnTo>
                  <a:lnTo>
                    <a:pt x="3423132" y="6096"/>
                  </a:lnTo>
                  <a:lnTo>
                    <a:pt x="3414560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3433838" y="13716"/>
                  </a:lnTo>
                  <a:close/>
                </a:path>
              </a:pathLst>
            </a:custGeom>
            <a:solidFill>
              <a:srgbClr val="F289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6160008" y="2676143"/>
              <a:ext cx="3446779" cy="9525"/>
            </a:xfrm>
            <a:custGeom>
              <a:avLst/>
              <a:gdLst/>
              <a:ahLst/>
              <a:cxnLst/>
              <a:rect l="l" t="t" r="r" b="b"/>
              <a:pathLst>
                <a:path w="3446779" h="9525">
                  <a:moveTo>
                    <a:pt x="3446703" y="9156"/>
                  </a:moveTo>
                  <a:lnTo>
                    <a:pt x="3444557" y="7632"/>
                  </a:lnTo>
                  <a:lnTo>
                    <a:pt x="3433838" y="0"/>
                  </a:lnTo>
                  <a:lnTo>
                    <a:pt x="0" y="0"/>
                  </a:lnTo>
                  <a:lnTo>
                    <a:pt x="0" y="7632"/>
                  </a:lnTo>
                  <a:lnTo>
                    <a:pt x="0" y="9156"/>
                  </a:lnTo>
                  <a:lnTo>
                    <a:pt x="3446703" y="9156"/>
                  </a:lnTo>
                  <a:close/>
                </a:path>
              </a:pathLst>
            </a:custGeom>
            <a:solidFill>
              <a:srgbClr val="F289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6160008" y="2684779"/>
              <a:ext cx="3452495" cy="5080"/>
            </a:xfrm>
            <a:custGeom>
              <a:avLst/>
              <a:gdLst/>
              <a:ahLst/>
              <a:cxnLst/>
              <a:rect l="l" t="t" r="r" b="b"/>
              <a:pathLst>
                <a:path w="3452495" h="5080">
                  <a:moveTo>
                    <a:pt x="3452215" y="3810"/>
                  </a:moveTo>
                  <a:lnTo>
                    <a:pt x="3448659" y="3810"/>
                  </a:lnTo>
                  <a:lnTo>
                    <a:pt x="3448659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3452215" y="5080"/>
                  </a:lnTo>
                  <a:lnTo>
                    <a:pt x="3452215" y="3810"/>
                  </a:lnTo>
                  <a:close/>
                </a:path>
              </a:pathLst>
            </a:custGeom>
            <a:solidFill>
              <a:srgbClr val="F28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6160008" y="2689859"/>
              <a:ext cx="3465195" cy="12700"/>
            </a:xfrm>
            <a:custGeom>
              <a:avLst/>
              <a:gdLst/>
              <a:ahLst/>
              <a:cxnLst/>
              <a:rect l="l" t="t" r="r" b="b"/>
              <a:pathLst>
                <a:path w="3465195" h="12700">
                  <a:moveTo>
                    <a:pt x="3464953" y="12192"/>
                  </a:moveTo>
                  <a:lnTo>
                    <a:pt x="3460407" y="7632"/>
                  </a:lnTo>
                  <a:lnTo>
                    <a:pt x="3452850" y="0"/>
                  </a:lnTo>
                  <a:lnTo>
                    <a:pt x="0" y="0"/>
                  </a:lnTo>
                  <a:lnTo>
                    <a:pt x="0" y="7632"/>
                  </a:lnTo>
                  <a:lnTo>
                    <a:pt x="0" y="12192"/>
                  </a:lnTo>
                  <a:lnTo>
                    <a:pt x="3464953" y="12192"/>
                  </a:lnTo>
                  <a:close/>
                </a:path>
              </a:pathLst>
            </a:custGeom>
            <a:solidFill>
              <a:srgbClr val="F287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6160008" y="2702051"/>
              <a:ext cx="3471545" cy="6350"/>
            </a:xfrm>
            <a:custGeom>
              <a:avLst/>
              <a:gdLst/>
              <a:ahLst/>
              <a:cxnLst/>
              <a:rect l="l" t="t" r="r" b="b"/>
              <a:pathLst>
                <a:path w="3471545" h="6350">
                  <a:moveTo>
                    <a:pt x="3471005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3464955" y="0"/>
                  </a:lnTo>
                  <a:lnTo>
                    <a:pt x="3471005" y="6096"/>
                  </a:lnTo>
                  <a:close/>
                </a:path>
              </a:pathLst>
            </a:custGeom>
            <a:solidFill>
              <a:srgbClr val="F287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6160008" y="2708147"/>
              <a:ext cx="3483610" cy="12700"/>
            </a:xfrm>
            <a:custGeom>
              <a:avLst/>
              <a:gdLst/>
              <a:ahLst/>
              <a:cxnLst/>
              <a:rect l="l" t="t" r="r" b="b"/>
              <a:pathLst>
                <a:path w="3483609" h="12700">
                  <a:moveTo>
                    <a:pt x="3483102" y="12192"/>
                  </a:moveTo>
                  <a:lnTo>
                    <a:pt x="3477044" y="6096"/>
                  </a:lnTo>
                  <a:lnTo>
                    <a:pt x="3474021" y="3060"/>
                  </a:lnTo>
                  <a:lnTo>
                    <a:pt x="3470999" y="0"/>
                  </a:lnTo>
                  <a:lnTo>
                    <a:pt x="0" y="0"/>
                  </a:lnTo>
                  <a:lnTo>
                    <a:pt x="0" y="3060"/>
                  </a:lnTo>
                  <a:lnTo>
                    <a:pt x="0" y="6096"/>
                  </a:lnTo>
                  <a:lnTo>
                    <a:pt x="0" y="12192"/>
                  </a:lnTo>
                  <a:lnTo>
                    <a:pt x="3483102" y="12192"/>
                  </a:lnTo>
                  <a:close/>
                </a:path>
              </a:pathLst>
            </a:custGeom>
            <a:solidFill>
              <a:srgbClr val="F287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6160008" y="2720339"/>
              <a:ext cx="3491229" cy="10795"/>
            </a:xfrm>
            <a:custGeom>
              <a:avLst/>
              <a:gdLst/>
              <a:ahLst/>
              <a:cxnLst/>
              <a:rect l="l" t="t" r="r" b="b"/>
              <a:pathLst>
                <a:path w="3491229" h="10794">
                  <a:moveTo>
                    <a:pt x="3491179" y="10668"/>
                  </a:moveTo>
                  <a:lnTo>
                    <a:pt x="3486912" y="4572"/>
                  </a:lnTo>
                  <a:lnTo>
                    <a:pt x="3486378" y="4572"/>
                  </a:lnTo>
                  <a:lnTo>
                    <a:pt x="3486378" y="2540"/>
                  </a:lnTo>
                  <a:lnTo>
                    <a:pt x="3484359" y="2540"/>
                  </a:lnTo>
                  <a:lnTo>
                    <a:pt x="348435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572"/>
                  </a:lnTo>
                  <a:lnTo>
                    <a:pt x="0" y="5080"/>
                  </a:lnTo>
                  <a:lnTo>
                    <a:pt x="0" y="10668"/>
                  </a:lnTo>
                  <a:lnTo>
                    <a:pt x="3491179" y="10668"/>
                  </a:lnTo>
                  <a:close/>
                </a:path>
              </a:pathLst>
            </a:custGeom>
            <a:solidFill>
              <a:srgbClr val="F285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6160008" y="2731007"/>
              <a:ext cx="3501390" cy="13970"/>
            </a:xfrm>
            <a:custGeom>
              <a:avLst/>
              <a:gdLst/>
              <a:ahLst/>
              <a:cxnLst/>
              <a:rect l="l" t="t" r="r" b="b"/>
              <a:pathLst>
                <a:path w="3501390" h="13969">
                  <a:moveTo>
                    <a:pt x="3500793" y="13716"/>
                  </a:moveTo>
                  <a:lnTo>
                    <a:pt x="3496513" y="7620"/>
                  </a:lnTo>
                  <a:lnTo>
                    <a:pt x="3495446" y="6096"/>
                  </a:lnTo>
                  <a:lnTo>
                    <a:pt x="3491179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3500793" y="13716"/>
                  </a:lnTo>
                  <a:close/>
                </a:path>
              </a:pathLst>
            </a:custGeom>
            <a:solidFill>
              <a:srgbClr val="F28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6160008" y="2744723"/>
              <a:ext cx="3502025" cy="1905"/>
            </a:xfrm>
            <a:custGeom>
              <a:avLst/>
              <a:gdLst/>
              <a:ahLst/>
              <a:cxnLst/>
              <a:rect l="l" t="t" r="r" b="b"/>
              <a:pathLst>
                <a:path w="3502025" h="1905">
                  <a:moveTo>
                    <a:pt x="3501862" y="1524"/>
                  </a:moveTo>
                  <a:lnTo>
                    <a:pt x="0" y="1524"/>
                  </a:lnTo>
                  <a:lnTo>
                    <a:pt x="0" y="0"/>
                  </a:lnTo>
                  <a:lnTo>
                    <a:pt x="3500795" y="0"/>
                  </a:lnTo>
                  <a:lnTo>
                    <a:pt x="3501862" y="1524"/>
                  </a:lnTo>
                  <a:close/>
                </a:path>
              </a:pathLst>
            </a:custGeom>
            <a:solidFill>
              <a:srgbClr val="F48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6160008" y="2746247"/>
              <a:ext cx="3506470" cy="6350"/>
            </a:xfrm>
            <a:custGeom>
              <a:avLst/>
              <a:gdLst/>
              <a:ahLst/>
              <a:cxnLst/>
              <a:rect l="l" t="t" r="r" b="b"/>
              <a:pathLst>
                <a:path w="3506470" h="6350">
                  <a:moveTo>
                    <a:pt x="3506132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3501862" y="0"/>
                  </a:lnTo>
                  <a:lnTo>
                    <a:pt x="3506132" y="6095"/>
                  </a:lnTo>
                  <a:close/>
                </a:path>
              </a:pathLst>
            </a:custGeom>
            <a:solidFill>
              <a:srgbClr val="F485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6160008" y="2752343"/>
              <a:ext cx="3507740" cy="1905"/>
            </a:xfrm>
            <a:custGeom>
              <a:avLst/>
              <a:gdLst/>
              <a:ahLst/>
              <a:cxnLst/>
              <a:rect l="l" t="t" r="r" b="b"/>
              <a:pathLst>
                <a:path w="3507740" h="1905">
                  <a:moveTo>
                    <a:pt x="3507200" y="1524"/>
                  </a:moveTo>
                  <a:lnTo>
                    <a:pt x="0" y="1524"/>
                  </a:lnTo>
                  <a:lnTo>
                    <a:pt x="0" y="0"/>
                  </a:lnTo>
                  <a:lnTo>
                    <a:pt x="3506132" y="0"/>
                  </a:lnTo>
                  <a:lnTo>
                    <a:pt x="3507200" y="1524"/>
                  </a:lnTo>
                  <a:close/>
                </a:path>
              </a:pathLst>
            </a:custGeom>
            <a:solidFill>
              <a:srgbClr val="F485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6160008" y="2753867"/>
              <a:ext cx="3513454" cy="12700"/>
            </a:xfrm>
            <a:custGeom>
              <a:avLst/>
              <a:gdLst/>
              <a:ahLst/>
              <a:cxnLst/>
              <a:rect l="l" t="t" r="r" b="b"/>
              <a:pathLst>
                <a:path w="3513454" h="12700">
                  <a:moveTo>
                    <a:pt x="3513353" y="7112"/>
                  </a:moveTo>
                  <a:lnTo>
                    <a:pt x="3511727" y="7112"/>
                  </a:lnTo>
                  <a:lnTo>
                    <a:pt x="3511727" y="5842"/>
                  </a:lnTo>
                  <a:lnTo>
                    <a:pt x="3511270" y="5842"/>
                  </a:lnTo>
                  <a:lnTo>
                    <a:pt x="3507194" y="0"/>
                  </a:lnTo>
                  <a:lnTo>
                    <a:pt x="0" y="0"/>
                  </a:lnTo>
                  <a:lnTo>
                    <a:pt x="0" y="5842"/>
                  </a:lnTo>
                  <a:lnTo>
                    <a:pt x="0" y="6108"/>
                  </a:lnTo>
                  <a:lnTo>
                    <a:pt x="0" y="7112"/>
                  </a:lnTo>
                  <a:lnTo>
                    <a:pt x="0" y="12192"/>
                  </a:lnTo>
                  <a:lnTo>
                    <a:pt x="3513353" y="12192"/>
                  </a:lnTo>
                  <a:lnTo>
                    <a:pt x="3513353" y="7112"/>
                  </a:lnTo>
                  <a:close/>
                </a:path>
              </a:pathLst>
            </a:custGeom>
            <a:solidFill>
              <a:srgbClr val="F483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6160008" y="2766059"/>
              <a:ext cx="3519804" cy="10795"/>
            </a:xfrm>
            <a:custGeom>
              <a:avLst/>
              <a:gdLst/>
              <a:ahLst/>
              <a:cxnLst/>
              <a:rect l="l" t="t" r="r" b="b"/>
              <a:pathLst>
                <a:path w="3519804" h="10794">
                  <a:moveTo>
                    <a:pt x="3519563" y="10668"/>
                  </a:moveTo>
                  <a:lnTo>
                    <a:pt x="3516693" y="4572"/>
                  </a:lnTo>
                  <a:lnTo>
                    <a:pt x="3515982" y="3048"/>
                  </a:lnTo>
                  <a:lnTo>
                    <a:pt x="3514547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3519563" y="10668"/>
                  </a:lnTo>
                  <a:close/>
                </a:path>
              </a:pathLst>
            </a:custGeom>
            <a:solidFill>
              <a:srgbClr val="F483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6160008" y="2776727"/>
              <a:ext cx="3521075" cy="3175"/>
            </a:xfrm>
            <a:custGeom>
              <a:avLst/>
              <a:gdLst/>
              <a:ahLst/>
              <a:cxnLst/>
              <a:rect l="l" t="t" r="r" b="b"/>
              <a:pathLst>
                <a:path w="3521075" h="3175">
                  <a:moveTo>
                    <a:pt x="3521001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3519569" y="0"/>
                  </a:lnTo>
                  <a:lnTo>
                    <a:pt x="3521001" y="3048"/>
                  </a:lnTo>
                  <a:close/>
                </a:path>
              </a:pathLst>
            </a:custGeom>
            <a:solidFill>
              <a:srgbClr val="F483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6160008" y="2779775"/>
              <a:ext cx="3525520" cy="9525"/>
            </a:xfrm>
            <a:custGeom>
              <a:avLst/>
              <a:gdLst/>
              <a:ahLst/>
              <a:cxnLst/>
              <a:rect l="l" t="t" r="r" b="b"/>
              <a:pathLst>
                <a:path w="3525520" h="9525">
                  <a:moveTo>
                    <a:pt x="3525291" y="9144"/>
                  </a:moveTo>
                  <a:lnTo>
                    <a:pt x="3522434" y="3048"/>
                  </a:lnTo>
                  <a:lnTo>
                    <a:pt x="3520998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9144"/>
                  </a:lnTo>
                  <a:lnTo>
                    <a:pt x="3525291" y="9144"/>
                  </a:lnTo>
                  <a:close/>
                </a:path>
              </a:pathLst>
            </a:custGeom>
            <a:solidFill>
              <a:srgbClr val="F482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6160008" y="2788919"/>
              <a:ext cx="3526790" cy="3175"/>
            </a:xfrm>
            <a:custGeom>
              <a:avLst/>
              <a:gdLst/>
              <a:ahLst/>
              <a:cxnLst/>
              <a:rect l="l" t="t" r="r" b="b"/>
              <a:pathLst>
                <a:path w="3526790" h="3175">
                  <a:moveTo>
                    <a:pt x="3526731" y="3048"/>
                  </a:moveTo>
                  <a:lnTo>
                    <a:pt x="0" y="3048"/>
                  </a:lnTo>
                  <a:lnTo>
                    <a:pt x="0" y="0"/>
                  </a:lnTo>
                  <a:lnTo>
                    <a:pt x="3525298" y="0"/>
                  </a:lnTo>
                  <a:lnTo>
                    <a:pt x="3526731" y="3048"/>
                  </a:lnTo>
                  <a:close/>
                </a:path>
              </a:pathLst>
            </a:custGeom>
            <a:solidFill>
              <a:srgbClr val="F482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6160008" y="2791967"/>
              <a:ext cx="3528060" cy="1905"/>
            </a:xfrm>
            <a:custGeom>
              <a:avLst/>
              <a:gdLst/>
              <a:ahLst/>
              <a:cxnLst/>
              <a:rect l="l" t="t" r="r" b="b"/>
              <a:pathLst>
                <a:path w="3528059" h="1905">
                  <a:moveTo>
                    <a:pt x="3526731" y="0"/>
                  </a:moveTo>
                  <a:lnTo>
                    <a:pt x="3527447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3526731" y="0"/>
                  </a:lnTo>
                  <a:close/>
                </a:path>
              </a:pathLst>
            </a:custGeom>
            <a:solidFill>
              <a:srgbClr val="F480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6160008" y="2793491"/>
              <a:ext cx="3533140" cy="12065"/>
            </a:xfrm>
            <a:custGeom>
              <a:avLst/>
              <a:gdLst/>
              <a:ahLst/>
              <a:cxnLst/>
              <a:rect l="l" t="t" r="r" b="b"/>
              <a:pathLst>
                <a:path w="3533140" h="12064">
                  <a:moveTo>
                    <a:pt x="3532568" y="10668"/>
                  </a:moveTo>
                  <a:lnTo>
                    <a:pt x="3531260" y="10668"/>
                  </a:lnTo>
                  <a:lnTo>
                    <a:pt x="3531260" y="5588"/>
                  </a:lnTo>
                  <a:lnTo>
                    <a:pt x="3530054" y="5588"/>
                  </a:lnTo>
                  <a:lnTo>
                    <a:pt x="3527437" y="0"/>
                  </a:lnTo>
                  <a:lnTo>
                    <a:pt x="0" y="0"/>
                  </a:lnTo>
                  <a:lnTo>
                    <a:pt x="0" y="5588"/>
                  </a:lnTo>
                  <a:lnTo>
                    <a:pt x="0" y="6108"/>
                  </a:lnTo>
                  <a:lnTo>
                    <a:pt x="0" y="10668"/>
                  </a:lnTo>
                  <a:lnTo>
                    <a:pt x="0" y="11938"/>
                  </a:lnTo>
                  <a:lnTo>
                    <a:pt x="3532568" y="11938"/>
                  </a:lnTo>
                  <a:lnTo>
                    <a:pt x="3532568" y="10668"/>
                  </a:lnTo>
                  <a:close/>
                </a:path>
              </a:pathLst>
            </a:custGeom>
            <a:solidFill>
              <a:srgbClr val="F48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6160008" y="2805683"/>
              <a:ext cx="3536315" cy="12700"/>
            </a:xfrm>
            <a:custGeom>
              <a:avLst/>
              <a:gdLst/>
              <a:ahLst/>
              <a:cxnLst/>
              <a:rect l="l" t="t" r="r" b="b"/>
              <a:pathLst>
                <a:path w="3536315" h="12700">
                  <a:moveTo>
                    <a:pt x="3536124" y="12192"/>
                  </a:moveTo>
                  <a:lnTo>
                    <a:pt x="3535299" y="9144"/>
                  </a:lnTo>
                  <a:lnTo>
                    <a:pt x="3534473" y="6108"/>
                  </a:lnTo>
                  <a:lnTo>
                    <a:pt x="3532809" y="0"/>
                  </a:lnTo>
                  <a:lnTo>
                    <a:pt x="0" y="0"/>
                  </a:lnTo>
                  <a:lnTo>
                    <a:pt x="0" y="6108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3536124" y="12192"/>
                  </a:lnTo>
                  <a:close/>
                </a:path>
              </a:pathLst>
            </a:custGeom>
            <a:solidFill>
              <a:srgbClr val="F480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6160008" y="2817875"/>
              <a:ext cx="3537585" cy="5080"/>
            </a:xfrm>
            <a:custGeom>
              <a:avLst/>
              <a:gdLst/>
              <a:ahLst/>
              <a:cxnLst/>
              <a:rect l="l" t="t" r="r" b="b"/>
              <a:pathLst>
                <a:path w="3537584" h="5080">
                  <a:moveTo>
                    <a:pt x="353737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536131" y="0"/>
                  </a:lnTo>
                  <a:lnTo>
                    <a:pt x="3537372" y="4572"/>
                  </a:lnTo>
                  <a:close/>
                </a:path>
              </a:pathLst>
            </a:custGeom>
            <a:solidFill>
              <a:srgbClr val="F480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6160008" y="2822448"/>
              <a:ext cx="3539490" cy="6350"/>
            </a:xfrm>
            <a:custGeom>
              <a:avLst/>
              <a:gdLst/>
              <a:ahLst/>
              <a:cxnLst/>
              <a:rect l="l" t="t" r="r" b="b"/>
              <a:pathLst>
                <a:path w="3539490" h="6350">
                  <a:moveTo>
                    <a:pt x="3539026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3537372" y="0"/>
                  </a:lnTo>
                  <a:lnTo>
                    <a:pt x="3539026" y="6095"/>
                  </a:lnTo>
                  <a:close/>
                </a:path>
              </a:pathLst>
            </a:custGeom>
            <a:solidFill>
              <a:srgbClr val="F47E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6160008" y="2828543"/>
              <a:ext cx="3540760" cy="6350"/>
            </a:xfrm>
            <a:custGeom>
              <a:avLst/>
              <a:gdLst/>
              <a:ahLst/>
              <a:cxnLst/>
              <a:rect l="l" t="t" r="r" b="b"/>
              <a:pathLst>
                <a:path w="3540759" h="6350">
                  <a:moveTo>
                    <a:pt x="3540681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3539026" y="0"/>
                  </a:lnTo>
                  <a:lnTo>
                    <a:pt x="3540681" y="6096"/>
                  </a:lnTo>
                  <a:close/>
                </a:path>
              </a:pathLst>
            </a:custGeom>
            <a:solidFill>
              <a:srgbClr val="F47E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6160008" y="2834639"/>
              <a:ext cx="3544570" cy="13970"/>
            </a:xfrm>
            <a:custGeom>
              <a:avLst/>
              <a:gdLst/>
              <a:ahLst/>
              <a:cxnLst/>
              <a:rect l="l" t="t" r="r" b="b"/>
              <a:pathLst>
                <a:path w="3544570" h="13969">
                  <a:moveTo>
                    <a:pt x="3544392" y="13728"/>
                  </a:moveTo>
                  <a:lnTo>
                    <a:pt x="3542741" y="7620"/>
                  </a:lnTo>
                  <a:lnTo>
                    <a:pt x="3542334" y="6096"/>
                  </a:lnTo>
                  <a:lnTo>
                    <a:pt x="3540671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0" y="7620"/>
                  </a:lnTo>
                  <a:lnTo>
                    <a:pt x="0" y="13728"/>
                  </a:lnTo>
                  <a:lnTo>
                    <a:pt x="3544392" y="13728"/>
                  </a:lnTo>
                  <a:close/>
                </a:path>
              </a:pathLst>
            </a:custGeom>
            <a:solidFill>
              <a:srgbClr val="F47E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6160008" y="2848609"/>
              <a:ext cx="3545840" cy="8890"/>
            </a:xfrm>
            <a:custGeom>
              <a:avLst/>
              <a:gdLst/>
              <a:ahLst/>
              <a:cxnLst/>
              <a:rect l="l" t="t" r="r" b="b"/>
              <a:pathLst>
                <a:path w="3545840" h="8889">
                  <a:moveTo>
                    <a:pt x="3545611" y="8890"/>
                  </a:moveTo>
                  <a:lnTo>
                    <a:pt x="3545484" y="7366"/>
                  </a:lnTo>
                  <a:lnTo>
                    <a:pt x="3545281" y="7366"/>
                  </a:lnTo>
                  <a:lnTo>
                    <a:pt x="3545281" y="2540"/>
                  </a:lnTo>
                  <a:lnTo>
                    <a:pt x="3544811" y="2540"/>
                  </a:lnTo>
                  <a:lnTo>
                    <a:pt x="354481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366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3545611" y="8890"/>
                  </a:lnTo>
                  <a:close/>
                </a:path>
              </a:pathLst>
            </a:custGeom>
            <a:solidFill>
              <a:srgbClr val="F47E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6160008" y="2857499"/>
              <a:ext cx="3546475" cy="5080"/>
            </a:xfrm>
            <a:custGeom>
              <a:avLst/>
              <a:gdLst/>
              <a:ahLst/>
              <a:cxnLst/>
              <a:rect l="l" t="t" r="r" b="b"/>
              <a:pathLst>
                <a:path w="3546475" h="5080">
                  <a:moveTo>
                    <a:pt x="354602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3545619" y="0"/>
                  </a:lnTo>
                  <a:lnTo>
                    <a:pt x="3546023" y="4572"/>
                  </a:lnTo>
                  <a:close/>
                </a:path>
              </a:pathLst>
            </a:custGeom>
            <a:solidFill>
              <a:srgbClr val="F47C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6160008" y="2862084"/>
              <a:ext cx="3547110" cy="12700"/>
            </a:xfrm>
            <a:custGeom>
              <a:avLst/>
              <a:gdLst/>
              <a:ahLst/>
              <a:cxnLst/>
              <a:rect l="l" t="t" r="r" b="b"/>
              <a:pathLst>
                <a:path w="3547109" h="12700">
                  <a:moveTo>
                    <a:pt x="3547097" y="12192"/>
                  </a:moveTo>
                  <a:lnTo>
                    <a:pt x="3546551" y="6083"/>
                  </a:lnTo>
                  <a:lnTo>
                    <a:pt x="3546017" y="0"/>
                  </a:lnTo>
                  <a:lnTo>
                    <a:pt x="0" y="0"/>
                  </a:lnTo>
                  <a:lnTo>
                    <a:pt x="0" y="6083"/>
                  </a:lnTo>
                  <a:lnTo>
                    <a:pt x="0" y="12192"/>
                  </a:lnTo>
                  <a:lnTo>
                    <a:pt x="3547097" y="12192"/>
                  </a:lnTo>
                  <a:close/>
                </a:path>
              </a:pathLst>
            </a:custGeom>
            <a:solidFill>
              <a:srgbClr val="F47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6160008" y="2874264"/>
              <a:ext cx="3547745" cy="6350"/>
            </a:xfrm>
            <a:custGeom>
              <a:avLst/>
              <a:gdLst/>
              <a:ahLst/>
              <a:cxnLst/>
              <a:rect l="l" t="t" r="r" b="b"/>
              <a:pathLst>
                <a:path w="3547745" h="6350">
                  <a:moveTo>
                    <a:pt x="3547642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3547103" y="0"/>
                  </a:lnTo>
                  <a:lnTo>
                    <a:pt x="3547642" y="6095"/>
                  </a:lnTo>
                  <a:close/>
                </a:path>
              </a:pathLst>
            </a:custGeom>
            <a:solidFill>
              <a:srgbClr val="F47C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6160008" y="2880359"/>
              <a:ext cx="3548379" cy="3175"/>
            </a:xfrm>
            <a:custGeom>
              <a:avLst/>
              <a:gdLst/>
              <a:ahLst/>
              <a:cxnLst/>
              <a:rect l="l" t="t" r="r" b="b"/>
              <a:pathLst>
                <a:path w="3548379" h="3175">
                  <a:moveTo>
                    <a:pt x="3547642" y="0"/>
                  </a:moveTo>
                  <a:lnTo>
                    <a:pt x="3547912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3547642" y="0"/>
                  </a:lnTo>
                  <a:close/>
                </a:path>
              </a:pathLst>
            </a:custGeom>
            <a:solidFill>
              <a:srgbClr val="F47C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6160008" y="2883407"/>
              <a:ext cx="3549015" cy="7620"/>
            </a:xfrm>
            <a:custGeom>
              <a:avLst/>
              <a:gdLst/>
              <a:ahLst/>
              <a:cxnLst/>
              <a:rect l="l" t="t" r="r" b="b"/>
              <a:pathLst>
                <a:path w="3549015" h="7619">
                  <a:moveTo>
                    <a:pt x="3548583" y="7620"/>
                  </a:moveTo>
                  <a:lnTo>
                    <a:pt x="3548176" y="3060"/>
                  </a:lnTo>
                  <a:lnTo>
                    <a:pt x="3547910" y="0"/>
                  </a:lnTo>
                  <a:lnTo>
                    <a:pt x="0" y="0"/>
                  </a:lnTo>
                  <a:lnTo>
                    <a:pt x="0" y="3060"/>
                  </a:lnTo>
                  <a:lnTo>
                    <a:pt x="0" y="7620"/>
                  </a:lnTo>
                  <a:lnTo>
                    <a:pt x="3548583" y="7620"/>
                  </a:lnTo>
                  <a:close/>
                </a:path>
              </a:pathLst>
            </a:custGeom>
            <a:solidFill>
              <a:srgbClr val="F67C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6160008" y="2891027"/>
              <a:ext cx="3549650" cy="19050"/>
            </a:xfrm>
            <a:custGeom>
              <a:avLst/>
              <a:gdLst/>
              <a:ahLst/>
              <a:cxnLst/>
              <a:rect l="l" t="t" r="r" b="b"/>
              <a:pathLst>
                <a:path w="3549650" h="19050">
                  <a:moveTo>
                    <a:pt x="3549396" y="9652"/>
                  </a:moveTo>
                  <a:lnTo>
                    <a:pt x="3549269" y="9652"/>
                  </a:lnTo>
                  <a:lnTo>
                    <a:pt x="3549269" y="5842"/>
                  </a:lnTo>
                  <a:lnTo>
                    <a:pt x="3549091" y="5842"/>
                  </a:lnTo>
                  <a:lnTo>
                    <a:pt x="3548583" y="0"/>
                  </a:lnTo>
                  <a:lnTo>
                    <a:pt x="0" y="0"/>
                  </a:lnTo>
                  <a:lnTo>
                    <a:pt x="0" y="5842"/>
                  </a:lnTo>
                  <a:lnTo>
                    <a:pt x="0" y="6096"/>
                  </a:lnTo>
                  <a:lnTo>
                    <a:pt x="0" y="9652"/>
                  </a:lnTo>
                  <a:lnTo>
                    <a:pt x="0" y="18542"/>
                  </a:lnTo>
                  <a:lnTo>
                    <a:pt x="3549396" y="18542"/>
                  </a:lnTo>
                  <a:lnTo>
                    <a:pt x="3549396" y="9652"/>
                  </a:lnTo>
                  <a:close/>
                </a:path>
              </a:pathLst>
            </a:custGeom>
            <a:solidFill>
              <a:srgbClr val="F67B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6160008" y="2909315"/>
              <a:ext cx="3549650" cy="33655"/>
            </a:xfrm>
            <a:custGeom>
              <a:avLst/>
              <a:gdLst/>
              <a:ahLst/>
              <a:cxnLst/>
              <a:rect l="l" t="t" r="r" b="b"/>
              <a:pathLst>
                <a:path w="3549650" h="33655">
                  <a:moveTo>
                    <a:pt x="3549396" y="0"/>
                  </a:moveTo>
                  <a:lnTo>
                    <a:pt x="0" y="0"/>
                  </a:lnTo>
                  <a:lnTo>
                    <a:pt x="0" y="16776"/>
                  </a:lnTo>
                  <a:lnTo>
                    <a:pt x="0" y="33528"/>
                  </a:lnTo>
                  <a:lnTo>
                    <a:pt x="3549396" y="33528"/>
                  </a:lnTo>
                  <a:lnTo>
                    <a:pt x="3549396" y="16776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F479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6160008" y="2942843"/>
              <a:ext cx="3549650" cy="18415"/>
            </a:xfrm>
            <a:custGeom>
              <a:avLst/>
              <a:gdLst/>
              <a:ahLst/>
              <a:cxnLst/>
              <a:rect l="l" t="t" r="r" b="b"/>
              <a:pathLst>
                <a:path w="3549650" h="18414">
                  <a:moveTo>
                    <a:pt x="3549396" y="0"/>
                  </a:moveTo>
                  <a:lnTo>
                    <a:pt x="3549396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F277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6160008" y="2961131"/>
              <a:ext cx="3549650" cy="17145"/>
            </a:xfrm>
            <a:custGeom>
              <a:avLst/>
              <a:gdLst/>
              <a:ahLst/>
              <a:cxnLst/>
              <a:rect l="l" t="t" r="r" b="b"/>
              <a:pathLst>
                <a:path w="3549650" h="17144">
                  <a:moveTo>
                    <a:pt x="3549396" y="0"/>
                  </a:moveTo>
                  <a:lnTo>
                    <a:pt x="3549396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F277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6160008" y="2977896"/>
              <a:ext cx="3549650" cy="17145"/>
            </a:xfrm>
            <a:custGeom>
              <a:avLst/>
              <a:gdLst/>
              <a:ahLst/>
              <a:cxnLst/>
              <a:rect l="l" t="t" r="r" b="b"/>
              <a:pathLst>
                <a:path w="3549650" h="17144">
                  <a:moveTo>
                    <a:pt x="3549396" y="0"/>
                  </a:moveTo>
                  <a:lnTo>
                    <a:pt x="3549396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F075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6160008" y="2994659"/>
              <a:ext cx="3549650" cy="17145"/>
            </a:xfrm>
            <a:custGeom>
              <a:avLst/>
              <a:gdLst/>
              <a:ahLst/>
              <a:cxnLst/>
              <a:rect l="l" t="t" r="r" b="b"/>
              <a:pathLst>
                <a:path w="3549650" h="17144">
                  <a:moveTo>
                    <a:pt x="3549396" y="0"/>
                  </a:moveTo>
                  <a:lnTo>
                    <a:pt x="3549396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F75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6160008" y="3011423"/>
              <a:ext cx="3549650" cy="18415"/>
            </a:xfrm>
            <a:custGeom>
              <a:avLst/>
              <a:gdLst/>
              <a:ahLst/>
              <a:cxnLst/>
              <a:rect l="l" t="t" r="r" b="b"/>
              <a:pathLst>
                <a:path w="3549650" h="18414">
                  <a:moveTo>
                    <a:pt x="3549396" y="0"/>
                  </a:moveTo>
                  <a:lnTo>
                    <a:pt x="3549396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F74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6160008" y="3029711"/>
              <a:ext cx="3549650" cy="26034"/>
            </a:xfrm>
            <a:custGeom>
              <a:avLst/>
              <a:gdLst/>
              <a:ahLst/>
              <a:cxnLst/>
              <a:rect l="l" t="t" r="r" b="b"/>
              <a:pathLst>
                <a:path w="3549650" h="26035">
                  <a:moveTo>
                    <a:pt x="3549396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16764"/>
                  </a:lnTo>
                  <a:lnTo>
                    <a:pt x="0" y="25908"/>
                  </a:lnTo>
                  <a:lnTo>
                    <a:pt x="3549396" y="25908"/>
                  </a:lnTo>
                  <a:lnTo>
                    <a:pt x="3549396" y="16764"/>
                  </a:lnTo>
                  <a:lnTo>
                    <a:pt x="3549396" y="13716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D72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6160008" y="3055619"/>
              <a:ext cx="3549650" cy="7620"/>
            </a:xfrm>
            <a:custGeom>
              <a:avLst/>
              <a:gdLst/>
              <a:ahLst/>
              <a:cxnLst/>
              <a:rect l="l" t="t" r="r" b="b"/>
              <a:pathLst>
                <a:path w="3549650" h="7619">
                  <a:moveTo>
                    <a:pt x="3549396" y="0"/>
                  </a:moveTo>
                  <a:lnTo>
                    <a:pt x="3549396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B72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6160008" y="3063240"/>
              <a:ext cx="3549650" cy="3175"/>
            </a:xfrm>
            <a:custGeom>
              <a:avLst/>
              <a:gdLst/>
              <a:ahLst/>
              <a:cxnLst/>
              <a:rect l="l" t="t" r="r" b="b"/>
              <a:pathLst>
                <a:path w="3549650" h="3175">
                  <a:moveTo>
                    <a:pt x="3549396" y="0"/>
                  </a:moveTo>
                  <a:lnTo>
                    <a:pt x="3549396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B7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6160008" y="3066288"/>
              <a:ext cx="3549650" cy="13970"/>
            </a:xfrm>
            <a:custGeom>
              <a:avLst/>
              <a:gdLst/>
              <a:ahLst/>
              <a:cxnLst/>
              <a:rect l="l" t="t" r="r" b="b"/>
              <a:pathLst>
                <a:path w="3549650" h="13969">
                  <a:moveTo>
                    <a:pt x="3549396" y="0"/>
                  </a:moveTo>
                  <a:lnTo>
                    <a:pt x="3549396" y="13715"/>
                  </a:lnTo>
                  <a:lnTo>
                    <a:pt x="0" y="13715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B70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6160008" y="3080003"/>
              <a:ext cx="3549650" cy="18415"/>
            </a:xfrm>
            <a:custGeom>
              <a:avLst/>
              <a:gdLst/>
              <a:ahLst/>
              <a:cxnLst/>
              <a:rect l="l" t="t" r="r" b="b"/>
              <a:pathLst>
                <a:path w="3549650" h="18414">
                  <a:moveTo>
                    <a:pt x="3549396" y="0"/>
                  </a:moveTo>
                  <a:lnTo>
                    <a:pt x="3549396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970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6160008" y="3098291"/>
              <a:ext cx="3549650" cy="33655"/>
            </a:xfrm>
            <a:custGeom>
              <a:avLst/>
              <a:gdLst/>
              <a:ahLst/>
              <a:cxnLst/>
              <a:rect l="l" t="t" r="r" b="b"/>
              <a:pathLst>
                <a:path w="3549650" h="33655">
                  <a:moveTo>
                    <a:pt x="3549396" y="0"/>
                  </a:moveTo>
                  <a:lnTo>
                    <a:pt x="0" y="0"/>
                  </a:lnTo>
                  <a:lnTo>
                    <a:pt x="0" y="16776"/>
                  </a:lnTo>
                  <a:lnTo>
                    <a:pt x="0" y="33528"/>
                  </a:lnTo>
                  <a:lnTo>
                    <a:pt x="3549396" y="33528"/>
                  </a:lnTo>
                  <a:lnTo>
                    <a:pt x="3549396" y="16776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86E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6160008" y="3131819"/>
              <a:ext cx="3549650" cy="18415"/>
            </a:xfrm>
            <a:custGeom>
              <a:avLst/>
              <a:gdLst/>
              <a:ahLst/>
              <a:cxnLst/>
              <a:rect l="l" t="t" r="r" b="b"/>
              <a:pathLst>
                <a:path w="3549650" h="18414">
                  <a:moveTo>
                    <a:pt x="3549396" y="0"/>
                  </a:moveTo>
                  <a:lnTo>
                    <a:pt x="3549396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66D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6160008" y="3150107"/>
              <a:ext cx="3549650" cy="17145"/>
            </a:xfrm>
            <a:custGeom>
              <a:avLst/>
              <a:gdLst/>
              <a:ahLst/>
              <a:cxnLst/>
              <a:rect l="l" t="t" r="r" b="b"/>
              <a:pathLst>
                <a:path w="3549650" h="17144">
                  <a:moveTo>
                    <a:pt x="3549396" y="0"/>
                  </a:moveTo>
                  <a:lnTo>
                    <a:pt x="3549396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3549396" y="0"/>
                  </a:lnTo>
                  <a:close/>
                </a:path>
              </a:pathLst>
            </a:custGeom>
            <a:solidFill>
              <a:srgbClr val="E66B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6160007" y="3166871"/>
              <a:ext cx="3549650" cy="7620"/>
            </a:xfrm>
            <a:custGeom>
              <a:avLst/>
              <a:gdLst/>
              <a:ahLst/>
              <a:cxnLst/>
              <a:rect l="l" t="t" r="r" b="b"/>
              <a:pathLst>
                <a:path w="3549650" h="7619">
                  <a:moveTo>
                    <a:pt x="3549396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3549396" y="0"/>
                  </a:lnTo>
                  <a:lnTo>
                    <a:pt x="3549396" y="7619"/>
                  </a:lnTo>
                  <a:close/>
                </a:path>
              </a:pathLst>
            </a:custGeom>
            <a:solidFill>
              <a:srgbClr val="E46B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6156960" y="2622803"/>
              <a:ext cx="3556000" cy="554990"/>
            </a:xfrm>
            <a:custGeom>
              <a:avLst/>
              <a:gdLst/>
              <a:ahLst/>
              <a:cxnLst/>
              <a:rect l="l" t="t" r="r" b="b"/>
              <a:pathLst>
                <a:path w="3556000" h="554989">
                  <a:moveTo>
                    <a:pt x="3555492" y="554736"/>
                  </a:moveTo>
                  <a:lnTo>
                    <a:pt x="0" y="554736"/>
                  </a:lnTo>
                  <a:lnTo>
                    <a:pt x="0" y="0"/>
                  </a:lnTo>
                  <a:lnTo>
                    <a:pt x="3291840" y="0"/>
                  </a:lnTo>
                  <a:lnTo>
                    <a:pt x="3307080" y="1524"/>
                  </a:lnTo>
                  <a:lnTo>
                    <a:pt x="6096" y="1524"/>
                  </a:lnTo>
                  <a:lnTo>
                    <a:pt x="3048" y="4572"/>
                  </a:lnTo>
                  <a:lnTo>
                    <a:pt x="6096" y="4572"/>
                  </a:lnTo>
                  <a:lnTo>
                    <a:pt x="6096" y="550163"/>
                  </a:lnTo>
                  <a:lnTo>
                    <a:pt x="3048" y="550163"/>
                  </a:lnTo>
                  <a:lnTo>
                    <a:pt x="6096" y="551687"/>
                  </a:lnTo>
                  <a:lnTo>
                    <a:pt x="3555492" y="551687"/>
                  </a:lnTo>
                  <a:lnTo>
                    <a:pt x="3555492" y="554736"/>
                  </a:lnTo>
                  <a:close/>
                </a:path>
                <a:path w="3556000" h="554989">
                  <a:moveTo>
                    <a:pt x="6096" y="4572"/>
                  </a:moveTo>
                  <a:lnTo>
                    <a:pt x="3048" y="4572"/>
                  </a:lnTo>
                  <a:lnTo>
                    <a:pt x="6096" y="1524"/>
                  </a:lnTo>
                  <a:lnTo>
                    <a:pt x="6096" y="4572"/>
                  </a:lnTo>
                  <a:close/>
                </a:path>
                <a:path w="3556000" h="554989">
                  <a:moveTo>
                    <a:pt x="3523488" y="160019"/>
                  </a:moveTo>
                  <a:lnTo>
                    <a:pt x="3503676" y="124968"/>
                  </a:lnTo>
                  <a:lnTo>
                    <a:pt x="3470148" y="85344"/>
                  </a:lnTo>
                  <a:lnTo>
                    <a:pt x="3450336" y="67056"/>
                  </a:lnTo>
                  <a:lnTo>
                    <a:pt x="3451860" y="67056"/>
                  </a:lnTo>
                  <a:lnTo>
                    <a:pt x="3430524" y="51816"/>
                  </a:lnTo>
                  <a:lnTo>
                    <a:pt x="3407664" y="38100"/>
                  </a:lnTo>
                  <a:lnTo>
                    <a:pt x="3383280" y="25908"/>
                  </a:lnTo>
                  <a:lnTo>
                    <a:pt x="3384803" y="25908"/>
                  </a:lnTo>
                  <a:lnTo>
                    <a:pt x="3371088" y="21336"/>
                  </a:lnTo>
                  <a:lnTo>
                    <a:pt x="3358896" y="16764"/>
                  </a:lnTo>
                  <a:lnTo>
                    <a:pt x="3345180" y="13716"/>
                  </a:lnTo>
                  <a:lnTo>
                    <a:pt x="3346703" y="13716"/>
                  </a:lnTo>
                  <a:lnTo>
                    <a:pt x="3319272" y="7620"/>
                  </a:lnTo>
                  <a:lnTo>
                    <a:pt x="3291840" y="4572"/>
                  </a:lnTo>
                  <a:lnTo>
                    <a:pt x="6096" y="4572"/>
                  </a:lnTo>
                  <a:lnTo>
                    <a:pt x="6096" y="1524"/>
                  </a:lnTo>
                  <a:lnTo>
                    <a:pt x="3307080" y="1524"/>
                  </a:lnTo>
                  <a:lnTo>
                    <a:pt x="3334511" y="4572"/>
                  </a:lnTo>
                  <a:lnTo>
                    <a:pt x="3346703" y="7620"/>
                  </a:lnTo>
                  <a:lnTo>
                    <a:pt x="3360419" y="12192"/>
                  </a:lnTo>
                  <a:lnTo>
                    <a:pt x="3372611" y="16764"/>
                  </a:lnTo>
                  <a:lnTo>
                    <a:pt x="3386327" y="21336"/>
                  </a:lnTo>
                  <a:lnTo>
                    <a:pt x="3433572" y="47244"/>
                  </a:lnTo>
                  <a:lnTo>
                    <a:pt x="3474719" y="80772"/>
                  </a:lnTo>
                  <a:lnTo>
                    <a:pt x="3508248" y="121920"/>
                  </a:lnTo>
                  <a:lnTo>
                    <a:pt x="3528822" y="158495"/>
                  </a:lnTo>
                  <a:lnTo>
                    <a:pt x="3523488" y="158495"/>
                  </a:lnTo>
                  <a:lnTo>
                    <a:pt x="3523488" y="160019"/>
                  </a:lnTo>
                  <a:close/>
                </a:path>
                <a:path w="3556000" h="554989">
                  <a:moveTo>
                    <a:pt x="3534156" y="184404"/>
                  </a:moveTo>
                  <a:lnTo>
                    <a:pt x="3529584" y="170688"/>
                  </a:lnTo>
                  <a:lnTo>
                    <a:pt x="3523488" y="158495"/>
                  </a:lnTo>
                  <a:lnTo>
                    <a:pt x="3528822" y="158495"/>
                  </a:lnTo>
                  <a:lnTo>
                    <a:pt x="3534156" y="169164"/>
                  </a:lnTo>
                  <a:lnTo>
                    <a:pt x="3538728" y="181356"/>
                  </a:lnTo>
                  <a:lnTo>
                    <a:pt x="3539236" y="182880"/>
                  </a:lnTo>
                  <a:lnTo>
                    <a:pt x="3534156" y="182880"/>
                  </a:lnTo>
                  <a:lnTo>
                    <a:pt x="3534156" y="184404"/>
                  </a:lnTo>
                  <a:close/>
                </a:path>
                <a:path w="3556000" h="554989">
                  <a:moveTo>
                    <a:pt x="3550919" y="551687"/>
                  </a:moveTo>
                  <a:lnTo>
                    <a:pt x="3550919" y="277368"/>
                  </a:lnTo>
                  <a:lnTo>
                    <a:pt x="3549396" y="263652"/>
                  </a:lnTo>
                  <a:lnTo>
                    <a:pt x="3549396" y="249936"/>
                  </a:lnTo>
                  <a:lnTo>
                    <a:pt x="3547872" y="236219"/>
                  </a:lnTo>
                  <a:lnTo>
                    <a:pt x="3541776" y="208788"/>
                  </a:lnTo>
                  <a:lnTo>
                    <a:pt x="3538728" y="196595"/>
                  </a:lnTo>
                  <a:lnTo>
                    <a:pt x="3534156" y="182880"/>
                  </a:lnTo>
                  <a:lnTo>
                    <a:pt x="3539236" y="182880"/>
                  </a:lnTo>
                  <a:lnTo>
                    <a:pt x="3552444" y="234695"/>
                  </a:lnTo>
                  <a:lnTo>
                    <a:pt x="3555492" y="263652"/>
                  </a:lnTo>
                  <a:lnTo>
                    <a:pt x="3555492" y="550163"/>
                  </a:lnTo>
                  <a:lnTo>
                    <a:pt x="3552444" y="550163"/>
                  </a:lnTo>
                  <a:lnTo>
                    <a:pt x="3550919" y="551687"/>
                  </a:lnTo>
                  <a:close/>
                </a:path>
                <a:path w="3556000" h="554989">
                  <a:moveTo>
                    <a:pt x="6096" y="551687"/>
                  </a:moveTo>
                  <a:lnTo>
                    <a:pt x="3048" y="550163"/>
                  </a:lnTo>
                  <a:lnTo>
                    <a:pt x="6096" y="550163"/>
                  </a:lnTo>
                  <a:lnTo>
                    <a:pt x="6096" y="551687"/>
                  </a:lnTo>
                  <a:close/>
                </a:path>
                <a:path w="3556000" h="554989">
                  <a:moveTo>
                    <a:pt x="3550919" y="551687"/>
                  </a:moveTo>
                  <a:lnTo>
                    <a:pt x="6096" y="551687"/>
                  </a:lnTo>
                  <a:lnTo>
                    <a:pt x="6096" y="550163"/>
                  </a:lnTo>
                  <a:lnTo>
                    <a:pt x="3550919" y="550163"/>
                  </a:lnTo>
                  <a:lnTo>
                    <a:pt x="3550919" y="551687"/>
                  </a:lnTo>
                  <a:close/>
                </a:path>
                <a:path w="3556000" h="554989">
                  <a:moveTo>
                    <a:pt x="3555492" y="551687"/>
                  </a:moveTo>
                  <a:lnTo>
                    <a:pt x="3550919" y="551687"/>
                  </a:lnTo>
                  <a:lnTo>
                    <a:pt x="3552444" y="550163"/>
                  </a:lnTo>
                  <a:lnTo>
                    <a:pt x="3555492" y="550163"/>
                  </a:lnTo>
                  <a:lnTo>
                    <a:pt x="3555492" y="55168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2" name="object 162" descr=""/>
          <p:cNvSpPr txBox="1"/>
          <p:nvPr/>
        </p:nvSpPr>
        <p:spPr>
          <a:xfrm>
            <a:off x="6679145" y="2678710"/>
            <a:ext cx="2968625" cy="2849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74700" marR="753110" indent="-554990">
              <a:lnSpc>
                <a:spcPct val="101499"/>
              </a:lnSpc>
              <a:spcBef>
                <a:spcPts val="95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3.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Phát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triển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doanh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nghiệp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endParaRPr sz="13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300">
              <a:latin typeface="Roboto"/>
              <a:cs typeface="Roboto"/>
            </a:endParaRPr>
          </a:p>
          <a:p>
            <a:pPr algn="just" marL="161925" marR="5715" indent="-149860">
              <a:lnSpc>
                <a:spcPct val="101499"/>
              </a:lnSpc>
              <a:buChar char="•"/>
              <a:tabLst>
                <a:tab pos="161925" algn="l"/>
              </a:tabLst>
            </a:pPr>
            <a:r>
              <a:rPr dirty="0" sz="1300">
                <a:latin typeface="Microsoft Sans Serif"/>
                <a:cs typeface="Microsoft Sans Serif"/>
              </a:rPr>
              <a:t>3.1.</a:t>
            </a:r>
            <a:r>
              <a:rPr dirty="0" sz="1300" spc="1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1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trợ</a:t>
            </a:r>
            <a:r>
              <a:rPr dirty="0" sz="1300" spc="16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hướng</a:t>
            </a:r>
            <a:r>
              <a:rPr dirty="0" sz="1300" spc="1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dẫn</a:t>
            </a:r>
            <a:r>
              <a:rPr dirty="0" sz="1300" spc="17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thủ</a:t>
            </a:r>
            <a:r>
              <a:rPr dirty="0" sz="1300" spc="170">
                <a:latin typeface="Microsoft Sans Serif"/>
                <a:cs typeface="Microsoft Sans Serif"/>
              </a:rPr>
              <a:t> </a:t>
            </a:r>
            <a:r>
              <a:rPr dirty="0" sz="1300" spc="50">
                <a:latin typeface="Microsoft Sans Serif"/>
                <a:cs typeface="Microsoft Sans Serif"/>
              </a:rPr>
              <a:t>tục</a:t>
            </a:r>
            <a:r>
              <a:rPr dirty="0" sz="1300" spc="15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thành </a:t>
            </a:r>
            <a:r>
              <a:rPr dirty="0" sz="1300">
                <a:latin typeface="Microsoft Sans Serif"/>
                <a:cs typeface="Microsoft Sans Serif"/>
              </a:rPr>
              <a:t>lập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doanh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algn="just" marL="161925" marR="5080" indent="-149860">
              <a:lnSpc>
                <a:spcPct val="101600"/>
              </a:lnSpc>
              <a:spcBef>
                <a:spcPts val="490"/>
              </a:spcBef>
              <a:buChar char="•"/>
              <a:tabLst>
                <a:tab pos="161925" algn="l"/>
              </a:tabLst>
            </a:pPr>
            <a:r>
              <a:rPr dirty="0" sz="1300">
                <a:latin typeface="Microsoft Sans Serif"/>
                <a:cs typeface="Microsoft Sans Serif"/>
              </a:rPr>
              <a:t>3.2.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trợ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tiếp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cận</a:t>
            </a:r>
            <a:r>
              <a:rPr dirty="0" sz="1300" spc="10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nguồn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vốn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trợ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algn="just" marL="161925" marR="5080" indent="-149860">
              <a:lnSpc>
                <a:spcPct val="101499"/>
              </a:lnSpc>
              <a:spcBef>
                <a:spcPts val="495"/>
              </a:spcBef>
              <a:buChar char="•"/>
              <a:tabLst>
                <a:tab pos="161925" algn="l"/>
              </a:tabLst>
            </a:pPr>
            <a:r>
              <a:rPr dirty="0" sz="1300">
                <a:latin typeface="Microsoft Sans Serif"/>
                <a:cs typeface="Microsoft Sans Serif"/>
              </a:rPr>
              <a:t>3.3.</a:t>
            </a:r>
            <a:r>
              <a:rPr dirty="0" sz="1300" spc="26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Hỗ</a:t>
            </a:r>
            <a:r>
              <a:rPr dirty="0" sz="1300" spc="3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trợ</a:t>
            </a:r>
            <a:r>
              <a:rPr dirty="0" sz="1300" spc="28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doanh</a:t>
            </a:r>
            <a:r>
              <a:rPr dirty="0" sz="1300" spc="2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nghiệp</a:t>
            </a:r>
            <a:r>
              <a:rPr dirty="0" sz="1300" spc="2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phát</a:t>
            </a:r>
            <a:r>
              <a:rPr dirty="0" sz="1300" spc="28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triển </a:t>
            </a:r>
            <a:r>
              <a:rPr dirty="0" sz="1300">
                <a:latin typeface="Microsoft Sans Serif"/>
                <a:cs typeface="Microsoft Sans Serif"/>
              </a:rPr>
              <a:t>sản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phẩm;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ứng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dụng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công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nghệ,</a:t>
            </a:r>
            <a:r>
              <a:rPr dirty="0" sz="1300" spc="13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xúc </a:t>
            </a:r>
            <a:r>
              <a:rPr dirty="0" sz="1300">
                <a:latin typeface="Microsoft Sans Serif"/>
                <a:cs typeface="Microsoft Sans Serif"/>
              </a:rPr>
              <a:t>tiến</a:t>
            </a:r>
            <a:r>
              <a:rPr dirty="0" sz="1300" spc="9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thương</a:t>
            </a:r>
            <a:r>
              <a:rPr dirty="0" sz="1300" spc="7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mại,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mở</a:t>
            </a:r>
            <a:r>
              <a:rPr dirty="0" sz="1300" spc="8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rộng</a:t>
            </a:r>
            <a:r>
              <a:rPr dirty="0" sz="1300" spc="9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thị</a:t>
            </a:r>
            <a:r>
              <a:rPr dirty="0" sz="1300" spc="6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trường</a:t>
            </a:r>
            <a:endParaRPr sz="1300">
              <a:latin typeface="Microsoft Sans Serif"/>
              <a:cs typeface="Microsoft Sans Serif"/>
            </a:endParaRPr>
          </a:p>
          <a:p>
            <a:pPr algn="just" marL="161925" marR="5715" indent="-149860">
              <a:lnSpc>
                <a:spcPct val="101600"/>
              </a:lnSpc>
              <a:spcBef>
                <a:spcPts val="500"/>
              </a:spcBef>
              <a:buChar char="•"/>
              <a:tabLst>
                <a:tab pos="161925" algn="l"/>
              </a:tabLst>
            </a:pPr>
            <a:r>
              <a:rPr dirty="0" sz="1300">
                <a:latin typeface="Microsoft Sans Serif"/>
                <a:cs typeface="Microsoft Sans Serif"/>
              </a:rPr>
              <a:t>3.4.</a:t>
            </a:r>
            <a:r>
              <a:rPr dirty="0" sz="1300" spc="1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Cập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nhật</a:t>
            </a:r>
            <a:r>
              <a:rPr dirty="0" sz="1300" spc="15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thông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tin</a:t>
            </a:r>
            <a:r>
              <a:rPr dirty="0" sz="1300" spc="14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tình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hình</a:t>
            </a:r>
            <a:r>
              <a:rPr dirty="0" sz="1300" spc="12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sản </a:t>
            </a:r>
            <a:r>
              <a:rPr dirty="0" sz="1300">
                <a:latin typeface="Microsoft Sans Serif"/>
                <a:cs typeface="Microsoft Sans Serif"/>
              </a:rPr>
              <a:t>xuất</a:t>
            </a:r>
            <a:r>
              <a:rPr dirty="0" sz="1300" spc="32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kinh</a:t>
            </a:r>
            <a:r>
              <a:rPr dirty="0" sz="1300" spc="33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doanh</a:t>
            </a:r>
            <a:r>
              <a:rPr dirty="0" sz="1300" spc="35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của</a:t>
            </a:r>
            <a:r>
              <a:rPr dirty="0" sz="1300" spc="32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doanh</a:t>
            </a:r>
            <a:r>
              <a:rPr dirty="0" sz="1300" spc="33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nghiệp, </a:t>
            </a:r>
            <a:r>
              <a:rPr dirty="0" sz="1300">
                <a:latin typeface="Microsoft Sans Serif"/>
                <a:cs typeface="Microsoft Sans Serif"/>
              </a:rPr>
              <a:t>dự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án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khởi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63" name="object 163" descr=""/>
          <p:cNvGrpSpPr/>
          <p:nvPr/>
        </p:nvGrpSpPr>
        <p:grpSpPr>
          <a:xfrm>
            <a:off x="2345436" y="2622803"/>
            <a:ext cx="4274820" cy="554990"/>
            <a:chOff x="2345436" y="2622803"/>
            <a:chExt cx="4274820" cy="554990"/>
          </a:xfrm>
        </p:grpSpPr>
        <p:sp>
          <p:nvSpPr>
            <p:cNvPr id="164" name="object 164" descr=""/>
            <p:cNvSpPr/>
            <p:nvPr/>
          </p:nvSpPr>
          <p:spPr>
            <a:xfrm>
              <a:off x="2348484" y="2624327"/>
              <a:ext cx="4076700" cy="13970"/>
            </a:xfrm>
            <a:custGeom>
              <a:avLst/>
              <a:gdLst/>
              <a:ahLst/>
              <a:cxnLst/>
              <a:rect l="l" t="t" r="r" b="b"/>
              <a:pathLst>
                <a:path w="4076700" h="13969">
                  <a:moveTo>
                    <a:pt x="4076268" y="13716"/>
                  </a:moveTo>
                  <a:lnTo>
                    <a:pt x="4059605" y="9156"/>
                  </a:lnTo>
                  <a:lnTo>
                    <a:pt x="4042943" y="4572"/>
                  </a:lnTo>
                  <a:lnTo>
                    <a:pt x="4042473" y="4445"/>
                  </a:lnTo>
                  <a:lnTo>
                    <a:pt x="3992880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9156"/>
                  </a:lnTo>
                  <a:lnTo>
                    <a:pt x="0" y="13716"/>
                  </a:lnTo>
                  <a:lnTo>
                    <a:pt x="4076268" y="13716"/>
                  </a:lnTo>
                  <a:close/>
                </a:path>
              </a:pathLst>
            </a:custGeom>
            <a:solidFill>
              <a:srgbClr val="80B8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2348484" y="2637789"/>
              <a:ext cx="4090670" cy="5080"/>
            </a:xfrm>
            <a:custGeom>
              <a:avLst/>
              <a:gdLst/>
              <a:ahLst/>
              <a:cxnLst/>
              <a:rect l="l" t="t" r="r" b="b"/>
              <a:pathLst>
                <a:path w="4090670" h="5080">
                  <a:moveTo>
                    <a:pt x="4090530" y="3810"/>
                  </a:moveTo>
                  <a:lnTo>
                    <a:pt x="4082288" y="3810"/>
                  </a:lnTo>
                  <a:lnTo>
                    <a:pt x="408228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4090530" y="5080"/>
                  </a:lnTo>
                  <a:lnTo>
                    <a:pt x="4090530" y="3810"/>
                  </a:lnTo>
                  <a:close/>
                </a:path>
              </a:pathLst>
            </a:custGeom>
            <a:solidFill>
              <a:srgbClr val="80B8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2348484" y="2642615"/>
              <a:ext cx="4101465" cy="5080"/>
            </a:xfrm>
            <a:custGeom>
              <a:avLst/>
              <a:gdLst/>
              <a:ahLst/>
              <a:cxnLst/>
              <a:rect l="l" t="t" r="r" b="b"/>
              <a:pathLst>
                <a:path w="4101465" h="5080">
                  <a:moveTo>
                    <a:pt x="4100971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091338" y="0"/>
                  </a:lnTo>
                  <a:lnTo>
                    <a:pt x="4100971" y="4572"/>
                  </a:lnTo>
                  <a:close/>
                </a:path>
              </a:pathLst>
            </a:custGeom>
            <a:solidFill>
              <a:srgbClr val="80B6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2348484" y="2647188"/>
              <a:ext cx="4110990" cy="5080"/>
            </a:xfrm>
            <a:custGeom>
              <a:avLst/>
              <a:gdLst/>
              <a:ahLst/>
              <a:cxnLst/>
              <a:rect l="l" t="t" r="r" b="b"/>
              <a:pathLst>
                <a:path w="4110990" h="5080">
                  <a:moveTo>
                    <a:pt x="4110603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4100971" y="0"/>
                  </a:lnTo>
                  <a:lnTo>
                    <a:pt x="4110603" y="4571"/>
                  </a:lnTo>
                  <a:close/>
                </a:path>
              </a:pathLst>
            </a:custGeom>
            <a:solidFill>
              <a:srgbClr val="80B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2348484" y="2651759"/>
              <a:ext cx="4133850" cy="12700"/>
            </a:xfrm>
            <a:custGeom>
              <a:avLst/>
              <a:gdLst/>
              <a:ahLst/>
              <a:cxnLst/>
              <a:rect l="l" t="t" r="r" b="b"/>
              <a:pathLst>
                <a:path w="4133850" h="12700">
                  <a:moveTo>
                    <a:pt x="4133837" y="10160"/>
                  </a:moveTo>
                  <a:lnTo>
                    <a:pt x="4123982" y="10160"/>
                  </a:lnTo>
                  <a:lnTo>
                    <a:pt x="4123982" y="2540"/>
                  </a:lnTo>
                  <a:lnTo>
                    <a:pt x="4115943" y="2540"/>
                  </a:lnTo>
                  <a:lnTo>
                    <a:pt x="411059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048"/>
                  </a:lnTo>
                  <a:lnTo>
                    <a:pt x="0" y="10160"/>
                  </a:lnTo>
                  <a:lnTo>
                    <a:pt x="0" y="12700"/>
                  </a:lnTo>
                  <a:lnTo>
                    <a:pt x="4133837" y="12700"/>
                  </a:lnTo>
                  <a:lnTo>
                    <a:pt x="4133837" y="10160"/>
                  </a:lnTo>
                  <a:close/>
                </a:path>
              </a:pathLst>
            </a:custGeom>
            <a:solidFill>
              <a:srgbClr val="7EB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2348484" y="2663951"/>
              <a:ext cx="4159250" cy="17145"/>
            </a:xfrm>
            <a:custGeom>
              <a:avLst/>
              <a:gdLst/>
              <a:ahLst/>
              <a:cxnLst/>
              <a:rect l="l" t="t" r="r" b="b"/>
              <a:pathLst>
                <a:path w="4159250" h="17144">
                  <a:moveTo>
                    <a:pt x="4158640" y="16764"/>
                  </a:moveTo>
                  <a:lnTo>
                    <a:pt x="4147858" y="9156"/>
                  </a:lnTo>
                  <a:lnTo>
                    <a:pt x="4141381" y="4572"/>
                  </a:lnTo>
                  <a:lnTo>
                    <a:pt x="4134916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9156"/>
                  </a:lnTo>
                  <a:lnTo>
                    <a:pt x="0" y="16764"/>
                  </a:lnTo>
                  <a:lnTo>
                    <a:pt x="4158640" y="16764"/>
                  </a:lnTo>
                  <a:close/>
                </a:path>
              </a:pathLst>
            </a:custGeom>
            <a:solidFill>
              <a:srgbClr val="7EB6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2348484" y="2680715"/>
              <a:ext cx="4165600" cy="5080"/>
            </a:xfrm>
            <a:custGeom>
              <a:avLst/>
              <a:gdLst/>
              <a:ahLst/>
              <a:cxnLst/>
              <a:rect l="l" t="t" r="r" b="b"/>
              <a:pathLst>
                <a:path w="4165600" h="5080">
                  <a:moveTo>
                    <a:pt x="4165112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158643" y="0"/>
                  </a:lnTo>
                  <a:lnTo>
                    <a:pt x="4165112" y="4572"/>
                  </a:lnTo>
                  <a:close/>
                </a:path>
              </a:pathLst>
            </a:custGeom>
            <a:solidFill>
              <a:srgbClr val="7EB6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2348484" y="2684779"/>
              <a:ext cx="4180840" cy="14604"/>
            </a:xfrm>
            <a:custGeom>
              <a:avLst/>
              <a:gdLst/>
              <a:ahLst/>
              <a:cxnLst/>
              <a:rect l="l" t="t" r="r" b="b"/>
              <a:pathLst>
                <a:path w="4180840" h="14605">
                  <a:moveTo>
                    <a:pt x="4180433" y="14224"/>
                  </a:moveTo>
                  <a:lnTo>
                    <a:pt x="4171289" y="5080"/>
                  </a:lnTo>
                  <a:lnTo>
                    <a:pt x="4170654" y="5080"/>
                  </a:lnTo>
                  <a:lnTo>
                    <a:pt x="4170654" y="3810"/>
                  </a:lnTo>
                  <a:lnTo>
                    <a:pt x="4167086" y="3810"/>
                  </a:lnTo>
                  <a:lnTo>
                    <a:pt x="4167086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0" y="14224"/>
                  </a:lnTo>
                  <a:lnTo>
                    <a:pt x="4180433" y="14224"/>
                  </a:lnTo>
                  <a:close/>
                </a:path>
              </a:pathLst>
            </a:custGeom>
            <a:solidFill>
              <a:srgbClr val="7CB6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2348484" y="2699003"/>
              <a:ext cx="4188460" cy="7620"/>
            </a:xfrm>
            <a:custGeom>
              <a:avLst/>
              <a:gdLst/>
              <a:ahLst/>
              <a:cxnLst/>
              <a:rect l="l" t="t" r="r" b="b"/>
              <a:pathLst>
                <a:path w="4188459" h="7619">
                  <a:moveTo>
                    <a:pt x="4188065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180444" y="0"/>
                  </a:lnTo>
                  <a:lnTo>
                    <a:pt x="4188065" y="7620"/>
                  </a:lnTo>
                  <a:close/>
                </a:path>
              </a:pathLst>
            </a:custGeom>
            <a:solidFill>
              <a:srgbClr val="7CB6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2348484" y="2706623"/>
              <a:ext cx="4192904" cy="5080"/>
            </a:xfrm>
            <a:custGeom>
              <a:avLst/>
              <a:gdLst/>
              <a:ahLst/>
              <a:cxnLst/>
              <a:rect l="l" t="t" r="r" b="b"/>
              <a:pathLst>
                <a:path w="4192904" h="5080">
                  <a:moveTo>
                    <a:pt x="4192637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188065" y="0"/>
                  </a:lnTo>
                  <a:lnTo>
                    <a:pt x="4192637" y="4572"/>
                  </a:lnTo>
                  <a:close/>
                </a:path>
              </a:pathLst>
            </a:custGeom>
            <a:solidFill>
              <a:srgbClr val="7C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2348484" y="2711208"/>
              <a:ext cx="4203700" cy="10795"/>
            </a:xfrm>
            <a:custGeom>
              <a:avLst/>
              <a:gdLst/>
              <a:ahLst/>
              <a:cxnLst/>
              <a:rect l="l" t="t" r="r" b="b"/>
              <a:pathLst>
                <a:path w="4203700" h="10794">
                  <a:moveTo>
                    <a:pt x="4203293" y="10668"/>
                  </a:moveTo>
                  <a:lnTo>
                    <a:pt x="4197197" y="4559"/>
                  </a:lnTo>
                  <a:lnTo>
                    <a:pt x="4192625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10668"/>
                  </a:lnTo>
                  <a:lnTo>
                    <a:pt x="4203293" y="10668"/>
                  </a:lnTo>
                  <a:close/>
                </a:path>
              </a:pathLst>
            </a:custGeom>
            <a:solidFill>
              <a:srgbClr val="7B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2348484" y="2721864"/>
              <a:ext cx="4204970" cy="1905"/>
            </a:xfrm>
            <a:custGeom>
              <a:avLst/>
              <a:gdLst/>
              <a:ahLst/>
              <a:cxnLst/>
              <a:rect l="l" t="t" r="r" b="b"/>
              <a:pathLst>
                <a:path w="4204970" h="1905">
                  <a:moveTo>
                    <a:pt x="4204547" y="1524"/>
                  </a:moveTo>
                  <a:lnTo>
                    <a:pt x="0" y="1524"/>
                  </a:lnTo>
                  <a:lnTo>
                    <a:pt x="0" y="0"/>
                  </a:lnTo>
                  <a:lnTo>
                    <a:pt x="4203305" y="0"/>
                  </a:lnTo>
                  <a:lnTo>
                    <a:pt x="4203867" y="562"/>
                  </a:lnTo>
                  <a:lnTo>
                    <a:pt x="4204547" y="1524"/>
                  </a:lnTo>
                  <a:close/>
                </a:path>
              </a:pathLst>
            </a:custGeom>
            <a:solidFill>
              <a:srgbClr val="79B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2348484" y="2723400"/>
              <a:ext cx="4220845" cy="22860"/>
            </a:xfrm>
            <a:custGeom>
              <a:avLst/>
              <a:gdLst/>
              <a:ahLst/>
              <a:cxnLst/>
              <a:rect l="l" t="t" r="r" b="b"/>
              <a:pathLst>
                <a:path w="4220845" h="22860">
                  <a:moveTo>
                    <a:pt x="4220692" y="22847"/>
                  </a:moveTo>
                  <a:lnTo>
                    <a:pt x="4214228" y="13703"/>
                  </a:lnTo>
                  <a:lnTo>
                    <a:pt x="4212082" y="10668"/>
                  </a:lnTo>
                  <a:lnTo>
                    <a:pt x="4204538" y="0"/>
                  </a:lnTo>
                  <a:lnTo>
                    <a:pt x="0" y="0"/>
                  </a:lnTo>
                  <a:lnTo>
                    <a:pt x="0" y="10668"/>
                  </a:lnTo>
                  <a:lnTo>
                    <a:pt x="0" y="13703"/>
                  </a:lnTo>
                  <a:lnTo>
                    <a:pt x="0" y="22847"/>
                  </a:lnTo>
                  <a:lnTo>
                    <a:pt x="4220692" y="22847"/>
                  </a:lnTo>
                  <a:close/>
                </a:path>
              </a:pathLst>
            </a:custGeom>
            <a:solidFill>
              <a:srgbClr val="79B6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2348484" y="2746247"/>
              <a:ext cx="4226560" cy="7620"/>
            </a:xfrm>
            <a:custGeom>
              <a:avLst/>
              <a:gdLst/>
              <a:ahLst/>
              <a:cxnLst/>
              <a:rect l="l" t="t" r="r" b="b"/>
              <a:pathLst>
                <a:path w="4226559" h="7619">
                  <a:moveTo>
                    <a:pt x="4226089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20703" y="0"/>
                  </a:lnTo>
                  <a:lnTo>
                    <a:pt x="4226089" y="7619"/>
                  </a:lnTo>
                  <a:close/>
                </a:path>
              </a:pathLst>
            </a:custGeom>
            <a:solidFill>
              <a:srgbClr val="79B5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2348484" y="2753867"/>
              <a:ext cx="4232910" cy="13970"/>
            </a:xfrm>
            <a:custGeom>
              <a:avLst/>
              <a:gdLst/>
              <a:ahLst/>
              <a:cxnLst/>
              <a:rect l="l" t="t" r="r" b="b"/>
              <a:pathLst>
                <a:path w="4232909" h="13969">
                  <a:moveTo>
                    <a:pt x="4228236" y="3048"/>
                  </a:moveTo>
                  <a:lnTo>
                    <a:pt x="4226077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4228236" y="3048"/>
                  </a:lnTo>
                  <a:close/>
                </a:path>
                <a:path w="4232909" h="13969">
                  <a:moveTo>
                    <a:pt x="4232605" y="7112"/>
                  </a:moveTo>
                  <a:lnTo>
                    <a:pt x="4229760" y="7112"/>
                  </a:lnTo>
                  <a:lnTo>
                    <a:pt x="4229760" y="3302"/>
                  </a:lnTo>
                  <a:lnTo>
                    <a:pt x="0" y="3302"/>
                  </a:lnTo>
                  <a:lnTo>
                    <a:pt x="0" y="7112"/>
                  </a:lnTo>
                  <a:lnTo>
                    <a:pt x="0" y="13462"/>
                  </a:lnTo>
                  <a:lnTo>
                    <a:pt x="4232605" y="13462"/>
                  </a:lnTo>
                  <a:lnTo>
                    <a:pt x="4232605" y="7112"/>
                  </a:lnTo>
                  <a:close/>
                </a:path>
              </a:pathLst>
            </a:custGeom>
            <a:solidFill>
              <a:srgbClr val="77B5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2348484" y="2767583"/>
              <a:ext cx="4240530" cy="12700"/>
            </a:xfrm>
            <a:custGeom>
              <a:avLst/>
              <a:gdLst/>
              <a:ahLst/>
              <a:cxnLst/>
              <a:rect l="l" t="t" r="r" b="b"/>
              <a:pathLst>
                <a:path w="4240530" h="12700">
                  <a:moveTo>
                    <a:pt x="4240022" y="12192"/>
                  </a:moveTo>
                  <a:lnTo>
                    <a:pt x="4237850" y="7620"/>
                  </a:lnTo>
                  <a:lnTo>
                    <a:pt x="4235678" y="3048"/>
                  </a:lnTo>
                  <a:lnTo>
                    <a:pt x="4234231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7620"/>
                  </a:lnTo>
                  <a:lnTo>
                    <a:pt x="0" y="12192"/>
                  </a:lnTo>
                  <a:lnTo>
                    <a:pt x="4240022" y="12192"/>
                  </a:lnTo>
                  <a:close/>
                </a:path>
              </a:pathLst>
            </a:custGeom>
            <a:solidFill>
              <a:srgbClr val="77B5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2348484" y="2779775"/>
              <a:ext cx="4242435" cy="5080"/>
            </a:xfrm>
            <a:custGeom>
              <a:avLst/>
              <a:gdLst/>
              <a:ahLst/>
              <a:cxnLst/>
              <a:rect l="l" t="t" r="r" b="b"/>
              <a:pathLst>
                <a:path w="4242434" h="5080">
                  <a:moveTo>
                    <a:pt x="424219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240023" y="0"/>
                  </a:lnTo>
                  <a:lnTo>
                    <a:pt x="4242193" y="4572"/>
                  </a:lnTo>
                  <a:close/>
                </a:path>
              </a:pathLst>
            </a:custGeom>
            <a:solidFill>
              <a:srgbClr val="77B3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2348484" y="2784348"/>
              <a:ext cx="4244975" cy="5080"/>
            </a:xfrm>
            <a:custGeom>
              <a:avLst/>
              <a:gdLst/>
              <a:ahLst/>
              <a:cxnLst/>
              <a:rect l="l" t="t" r="r" b="b"/>
              <a:pathLst>
                <a:path w="4244975" h="5080">
                  <a:moveTo>
                    <a:pt x="4244363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4242193" y="0"/>
                  </a:lnTo>
                  <a:lnTo>
                    <a:pt x="4244363" y="4571"/>
                  </a:lnTo>
                  <a:close/>
                </a:path>
              </a:pathLst>
            </a:custGeom>
            <a:solidFill>
              <a:srgbClr val="77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2348484" y="2788919"/>
              <a:ext cx="4246880" cy="5080"/>
            </a:xfrm>
            <a:custGeom>
              <a:avLst/>
              <a:gdLst/>
              <a:ahLst/>
              <a:cxnLst/>
              <a:rect l="l" t="t" r="r" b="b"/>
              <a:pathLst>
                <a:path w="4246880" h="5080">
                  <a:moveTo>
                    <a:pt x="4246533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244363" y="0"/>
                  </a:lnTo>
                  <a:lnTo>
                    <a:pt x="4246533" y="4572"/>
                  </a:lnTo>
                  <a:close/>
                </a:path>
              </a:pathLst>
            </a:custGeom>
            <a:solidFill>
              <a:srgbClr val="75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2348484" y="2793491"/>
              <a:ext cx="4253230" cy="17145"/>
            </a:xfrm>
            <a:custGeom>
              <a:avLst/>
              <a:gdLst/>
              <a:ahLst/>
              <a:cxnLst/>
              <a:rect l="l" t="t" r="r" b="b"/>
              <a:pathLst>
                <a:path w="4253230" h="17144">
                  <a:moveTo>
                    <a:pt x="4250144" y="7620"/>
                  </a:moveTo>
                  <a:lnTo>
                    <a:pt x="4246524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4250144" y="7620"/>
                  </a:lnTo>
                  <a:close/>
                </a:path>
                <a:path w="4253230" h="17144">
                  <a:moveTo>
                    <a:pt x="4251718" y="10668"/>
                  </a:moveTo>
                  <a:lnTo>
                    <a:pt x="4250982" y="10668"/>
                  </a:lnTo>
                  <a:lnTo>
                    <a:pt x="4250982" y="8128"/>
                  </a:lnTo>
                  <a:lnTo>
                    <a:pt x="0" y="8128"/>
                  </a:lnTo>
                  <a:lnTo>
                    <a:pt x="0" y="10668"/>
                  </a:lnTo>
                  <a:lnTo>
                    <a:pt x="0" y="11938"/>
                  </a:lnTo>
                  <a:lnTo>
                    <a:pt x="4251718" y="11938"/>
                  </a:lnTo>
                  <a:lnTo>
                    <a:pt x="4251718" y="10668"/>
                  </a:lnTo>
                  <a:close/>
                </a:path>
                <a:path w="4253230" h="17144">
                  <a:moveTo>
                    <a:pt x="4253217" y="16776"/>
                  </a:moveTo>
                  <a:lnTo>
                    <a:pt x="4251960" y="12192"/>
                  </a:lnTo>
                  <a:lnTo>
                    <a:pt x="0" y="12192"/>
                  </a:lnTo>
                  <a:lnTo>
                    <a:pt x="0" y="16776"/>
                  </a:lnTo>
                  <a:lnTo>
                    <a:pt x="4253217" y="16776"/>
                  </a:lnTo>
                  <a:close/>
                </a:path>
              </a:pathLst>
            </a:custGeom>
            <a:solidFill>
              <a:srgbClr val="75B3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2348484" y="2810268"/>
              <a:ext cx="4257040" cy="12700"/>
            </a:xfrm>
            <a:custGeom>
              <a:avLst/>
              <a:gdLst/>
              <a:ahLst/>
              <a:cxnLst/>
              <a:rect l="l" t="t" r="r" b="b"/>
              <a:pathLst>
                <a:path w="4257040" h="12700">
                  <a:moveTo>
                    <a:pt x="4256557" y="12192"/>
                  </a:moveTo>
                  <a:lnTo>
                    <a:pt x="4255300" y="7607"/>
                  </a:lnTo>
                  <a:lnTo>
                    <a:pt x="4253217" y="0"/>
                  </a:lnTo>
                  <a:lnTo>
                    <a:pt x="0" y="0"/>
                  </a:lnTo>
                  <a:lnTo>
                    <a:pt x="0" y="7607"/>
                  </a:lnTo>
                  <a:lnTo>
                    <a:pt x="0" y="12192"/>
                  </a:lnTo>
                  <a:lnTo>
                    <a:pt x="4256557" y="12192"/>
                  </a:lnTo>
                  <a:close/>
                </a:path>
              </a:pathLst>
            </a:custGeom>
            <a:solidFill>
              <a:srgbClr val="75B3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2348484" y="2822448"/>
              <a:ext cx="4258310" cy="5080"/>
            </a:xfrm>
            <a:custGeom>
              <a:avLst/>
              <a:gdLst/>
              <a:ahLst/>
              <a:cxnLst/>
              <a:rect l="l" t="t" r="r" b="b"/>
              <a:pathLst>
                <a:path w="4258309" h="5080">
                  <a:moveTo>
                    <a:pt x="4257817" y="4571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4256563" y="0"/>
                  </a:lnTo>
                  <a:lnTo>
                    <a:pt x="4257817" y="4571"/>
                  </a:lnTo>
                  <a:close/>
                </a:path>
              </a:pathLst>
            </a:custGeom>
            <a:solidFill>
              <a:srgbClr val="74B3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2348484" y="2827019"/>
              <a:ext cx="4260850" cy="10795"/>
            </a:xfrm>
            <a:custGeom>
              <a:avLst/>
              <a:gdLst/>
              <a:ahLst/>
              <a:cxnLst/>
              <a:rect l="l" t="t" r="r" b="b"/>
              <a:pathLst>
                <a:path w="4260850" h="10794">
                  <a:moveTo>
                    <a:pt x="4260735" y="10680"/>
                  </a:moveTo>
                  <a:lnTo>
                    <a:pt x="4260316" y="9156"/>
                  </a:lnTo>
                  <a:lnTo>
                    <a:pt x="4257814" y="0"/>
                  </a:lnTo>
                  <a:lnTo>
                    <a:pt x="0" y="0"/>
                  </a:lnTo>
                  <a:lnTo>
                    <a:pt x="0" y="9156"/>
                  </a:lnTo>
                  <a:lnTo>
                    <a:pt x="0" y="10680"/>
                  </a:lnTo>
                  <a:lnTo>
                    <a:pt x="4260735" y="10680"/>
                  </a:lnTo>
                  <a:close/>
                </a:path>
              </a:pathLst>
            </a:custGeom>
            <a:solidFill>
              <a:srgbClr val="74B3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2348484" y="2837688"/>
              <a:ext cx="4262755" cy="6350"/>
            </a:xfrm>
            <a:custGeom>
              <a:avLst/>
              <a:gdLst/>
              <a:ahLst/>
              <a:cxnLst/>
              <a:rect l="l" t="t" r="r" b="b"/>
              <a:pathLst>
                <a:path w="4262755" h="6350">
                  <a:moveTo>
                    <a:pt x="4262418" y="609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4260745" y="0"/>
                  </a:lnTo>
                  <a:lnTo>
                    <a:pt x="4262418" y="6095"/>
                  </a:lnTo>
                  <a:close/>
                </a:path>
              </a:pathLst>
            </a:custGeom>
            <a:solidFill>
              <a:srgbClr val="72B3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2348484" y="2843783"/>
              <a:ext cx="4264660" cy="8890"/>
            </a:xfrm>
            <a:custGeom>
              <a:avLst/>
              <a:gdLst/>
              <a:ahLst/>
              <a:cxnLst/>
              <a:rect l="l" t="t" r="r" b="b"/>
              <a:pathLst>
                <a:path w="4264659" h="8889">
                  <a:moveTo>
                    <a:pt x="4263669" y="4584"/>
                  </a:moveTo>
                  <a:lnTo>
                    <a:pt x="4262412" y="0"/>
                  </a:lnTo>
                  <a:lnTo>
                    <a:pt x="0" y="0"/>
                  </a:lnTo>
                  <a:lnTo>
                    <a:pt x="0" y="4584"/>
                  </a:lnTo>
                  <a:lnTo>
                    <a:pt x="4263669" y="4584"/>
                  </a:lnTo>
                  <a:close/>
                </a:path>
                <a:path w="4264659" h="8889">
                  <a:moveTo>
                    <a:pt x="4264380" y="7366"/>
                  </a:moveTo>
                  <a:lnTo>
                    <a:pt x="4264088" y="7366"/>
                  </a:lnTo>
                  <a:lnTo>
                    <a:pt x="4264088" y="4826"/>
                  </a:lnTo>
                  <a:lnTo>
                    <a:pt x="0" y="4826"/>
                  </a:lnTo>
                  <a:lnTo>
                    <a:pt x="0" y="7366"/>
                  </a:lnTo>
                  <a:lnTo>
                    <a:pt x="0" y="8636"/>
                  </a:lnTo>
                  <a:lnTo>
                    <a:pt x="4264380" y="8636"/>
                  </a:lnTo>
                  <a:lnTo>
                    <a:pt x="4264380" y="7366"/>
                  </a:lnTo>
                  <a:close/>
                </a:path>
              </a:pathLst>
            </a:custGeom>
            <a:solidFill>
              <a:srgbClr val="72B3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2348484" y="2852927"/>
              <a:ext cx="4265295" cy="7620"/>
            </a:xfrm>
            <a:custGeom>
              <a:avLst/>
              <a:gdLst/>
              <a:ahLst/>
              <a:cxnLst/>
              <a:rect l="l" t="t" r="r" b="b"/>
              <a:pathLst>
                <a:path w="4265295" h="7619">
                  <a:moveTo>
                    <a:pt x="4265174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4264492" y="0"/>
                  </a:lnTo>
                  <a:lnTo>
                    <a:pt x="4265174" y="7620"/>
                  </a:lnTo>
                  <a:close/>
                </a:path>
              </a:pathLst>
            </a:custGeom>
            <a:solidFill>
              <a:srgbClr val="72B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2348484" y="2860560"/>
              <a:ext cx="4266565" cy="9525"/>
            </a:xfrm>
            <a:custGeom>
              <a:avLst/>
              <a:gdLst/>
              <a:ahLst/>
              <a:cxnLst/>
              <a:rect l="l" t="t" r="r" b="b"/>
              <a:pathLst>
                <a:path w="4266565" h="9525">
                  <a:moveTo>
                    <a:pt x="4265993" y="9131"/>
                  </a:moveTo>
                  <a:lnTo>
                    <a:pt x="4265307" y="1524"/>
                  </a:lnTo>
                  <a:lnTo>
                    <a:pt x="4265168" y="0"/>
                  </a:lnTo>
                  <a:lnTo>
                    <a:pt x="0" y="0"/>
                  </a:lnTo>
                  <a:lnTo>
                    <a:pt x="0" y="1524"/>
                  </a:lnTo>
                  <a:lnTo>
                    <a:pt x="0" y="9131"/>
                  </a:lnTo>
                  <a:lnTo>
                    <a:pt x="4265993" y="9131"/>
                  </a:lnTo>
                  <a:close/>
                </a:path>
              </a:pathLst>
            </a:custGeom>
            <a:solidFill>
              <a:srgbClr val="70B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2348484" y="2869691"/>
              <a:ext cx="4267835" cy="13970"/>
            </a:xfrm>
            <a:custGeom>
              <a:avLst/>
              <a:gdLst/>
              <a:ahLst/>
              <a:cxnLst/>
              <a:rect l="l" t="t" r="r" b="b"/>
              <a:pathLst>
                <a:path w="4267834" h="13969">
                  <a:moveTo>
                    <a:pt x="4267212" y="13716"/>
                  </a:moveTo>
                  <a:lnTo>
                    <a:pt x="4266806" y="9144"/>
                  </a:lnTo>
                  <a:lnTo>
                    <a:pt x="4266400" y="4584"/>
                  </a:lnTo>
                  <a:lnTo>
                    <a:pt x="4265993" y="0"/>
                  </a:lnTo>
                  <a:lnTo>
                    <a:pt x="0" y="0"/>
                  </a:lnTo>
                  <a:lnTo>
                    <a:pt x="0" y="4584"/>
                  </a:lnTo>
                  <a:lnTo>
                    <a:pt x="0" y="9144"/>
                  </a:lnTo>
                  <a:lnTo>
                    <a:pt x="0" y="13716"/>
                  </a:lnTo>
                  <a:lnTo>
                    <a:pt x="4267212" y="13716"/>
                  </a:lnTo>
                  <a:close/>
                </a:path>
              </a:pathLst>
            </a:custGeom>
            <a:solidFill>
              <a:srgbClr val="70B3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2348484" y="2883407"/>
              <a:ext cx="4267835" cy="5080"/>
            </a:xfrm>
            <a:custGeom>
              <a:avLst/>
              <a:gdLst/>
              <a:ahLst/>
              <a:cxnLst/>
              <a:rect l="l" t="t" r="r" b="b"/>
              <a:pathLst>
                <a:path w="4267834" h="5080">
                  <a:moveTo>
                    <a:pt x="4267631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4267222" y="0"/>
                  </a:lnTo>
                  <a:lnTo>
                    <a:pt x="4267631" y="4572"/>
                  </a:lnTo>
                  <a:close/>
                </a:path>
              </a:pathLst>
            </a:custGeom>
            <a:solidFill>
              <a:srgbClr val="70B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2348484" y="2887980"/>
              <a:ext cx="4268470" cy="3175"/>
            </a:xfrm>
            <a:custGeom>
              <a:avLst/>
              <a:gdLst/>
              <a:ahLst/>
              <a:cxnLst/>
              <a:rect l="l" t="t" r="r" b="b"/>
              <a:pathLst>
                <a:path w="4268470" h="3175">
                  <a:moveTo>
                    <a:pt x="4267631" y="0"/>
                  </a:moveTo>
                  <a:lnTo>
                    <a:pt x="4267904" y="3047"/>
                  </a:lnTo>
                  <a:lnTo>
                    <a:pt x="0" y="3047"/>
                  </a:lnTo>
                  <a:lnTo>
                    <a:pt x="0" y="0"/>
                  </a:lnTo>
                  <a:lnTo>
                    <a:pt x="4267631" y="0"/>
                  </a:lnTo>
                  <a:close/>
                </a:path>
              </a:pathLst>
            </a:custGeom>
            <a:solidFill>
              <a:srgbClr val="70B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2348484" y="2891027"/>
              <a:ext cx="4269105" cy="19050"/>
            </a:xfrm>
            <a:custGeom>
              <a:avLst/>
              <a:gdLst/>
              <a:ahLst/>
              <a:cxnLst/>
              <a:rect l="l" t="t" r="r" b="b"/>
              <a:pathLst>
                <a:path w="4269105" h="19050">
                  <a:moveTo>
                    <a:pt x="4268724" y="9652"/>
                  </a:moveTo>
                  <a:lnTo>
                    <a:pt x="4268533" y="9652"/>
                  </a:lnTo>
                  <a:lnTo>
                    <a:pt x="4268533" y="4572"/>
                  </a:lnTo>
                  <a:lnTo>
                    <a:pt x="4268305" y="4572"/>
                  </a:lnTo>
                  <a:lnTo>
                    <a:pt x="4267898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9652"/>
                  </a:lnTo>
                  <a:lnTo>
                    <a:pt x="0" y="18542"/>
                  </a:lnTo>
                  <a:lnTo>
                    <a:pt x="4268724" y="18542"/>
                  </a:lnTo>
                  <a:lnTo>
                    <a:pt x="4268724" y="9652"/>
                  </a:lnTo>
                  <a:close/>
                </a:path>
              </a:pathLst>
            </a:custGeom>
            <a:solidFill>
              <a:srgbClr val="6EB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2348484" y="2909315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EB1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2348484" y="2926092"/>
              <a:ext cx="4269105" cy="26034"/>
            </a:xfrm>
            <a:custGeom>
              <a:avLst/>
              <a:gdLst/>
              <a:ahLst/>
              <a:cxnLst/>
              <a:rect l="l" t="t" r="r" b="b"/>
              <a:pathLst>
                <a:path w="4269105" h="26035">
                  <a:moveTo>
                    <a:pt x="4268724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0" y="25908"/>
                  </a:lnTo>
                  <a:lnTo>
                    <a:pt x="4268724" y="25908"/>
                  </a:lnTo>
                  <a:lnTo>
                    <a:pt x="4268724" y="16751"/>
                  </a:lnTo>
                  <a:lnTo>
                    <a:pt x="4268724" y="0"/>
                  </a:lnTo>
                  <a:close/>
                </a:path>
              </a:pathLst>
            </a:custGeom>
            <a:solidFill>
              <a:srgbClr val="6DA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2348484" y="2951988"/>
              <a:ext cx="4269105" cy="9525"/>
            </a:xfrm>
            <a:custGeom>
              <a:avLst/>
              <a:gdLst/>
              <a:ahLst/>
              <a:cxnLst/>
              <a:rect l="l" t="t" r="r" b="b"/>
              <a:pathLst>
                <a:path w="4269105" h="9525">
                  <a:moveTo>
                    <a:pt x="4268723" y="0"/>
                  </a:moveTo>
                  <a:lnTo>
                    <a:pt x="426872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BA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2348484" y="2961131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BAE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2348484" y="2977896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BA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2348484" y="2994659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9A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2348484" y="3011423"/>
              <a:ext cx="4269105" cy="9525"/>
            </a:xfrm>
            <a:custGeom>
              <a:avLst/>
              <a:gdLst/>
              <a:ahLst/>
              <a:cxnLst/>
              <a:rect l="l" t="t" r="r" b="b"/>
              <a:pathLst>
                <a:path w="4269105" h="9525">
                  <a:moveTo>
                    <a:pt x="4268723" y="0"/>
                  </a:moveTo>
                  <a:lnTo>
                    <a:pt x="426872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9A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2348484" y="3020567"/>
              <a:ext cx="4269105" cy="9525"/>
            </a:xfrm>
            <a:custGeom>
              <a:avLst/>
              <a:gdLst/>
              <a:ahLst/>
              <a:cxnLst/>
              <a:rect l="l" t="t" r="r" b="b"/>
              <a:pathLst>
                <a:path w="4269105" h="9525">
                  <a:moveTo>
                    <a:pt x="4268723" y="0"/>
                  </a:moveTo>
                  <a:lnTo>
                    <a:pt x="426872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9A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2348484" y="3029711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7A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2348484" y="3046475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7A8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2348484" y="3063240"/>
              <a:ext cx="4269105" cy="17145"/>
            </a:xfrm>
            <a:custGeom>
              <a:avLst/>
              <a:gdLst/>
              <a:ahLst/>
              <a:cxnLst/>
              <a:rect l="l" t="t" r="r" b="b"/>
              <a:pathLst>
                <a:path w="4269105" h="17144">
                  <a:moveTo>
                    <a:pt x="4268723" y="0"/>
                  </a:moveTo>
                  <a:lnTo>
                    <a:pt x="4268723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6A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2348484" y="3080003"/>
              <a:ext cx="4269105" cy="9525"/>
            </a:xfrm>
            <a:custGeom>
              <a:avLst/>
              <a:gdLst/>
              <a:ahLst/>
              <a:cxnLst/>
              <a:rect l="l" t="t" r="r" b="b"/>
              <a:pathLst>
                <a:path w="4269105" h="9525">
                  <a:moveTo>
                    <a:pt x="4268723" y="0"/>
                  </a:moveTo>
                  <a:lnTo>
                    <a:pt x="4268723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6A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2348484" y="3089148"/>
              <a:ext cx="4269105" cy="9525"/>
            </a:xfrm>
            <a:custGeom>
              <a:avLst/>
              <a:gdLst/>
              <a:ahLst/>
              <a:cxnLst/>
              <a:rect l="l" t="t" r="r" b="b"/>
              <a:pathLst>
                <a:path w="4269105" h="9525">
                  <a:moveTo>
                    <a:pt x="4268723" y="0"/>
                  </a:moveTo>
                  <a:lnTo>
                    <a:pt x="426872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4A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2348484" y="3098291"/>
              <a:ext cx="4269105" cy="26034"/>
            </a:xfrm>
            <a:custGeom>
              <a:avLst/>
              <a:gdLst/>
              <a:ahLst/>
              <a:cxnLst/>
              <a:rect l="l" t="t" r="r" b="b"/>
              <a:pathLst>
                <a:path w="4269105" h="26035">
                  <a:moveTo>
                    <a:pt x="4268724" y="0"/>
                  </a:moveTo>
                  <a:lnTo>
                    <a:pt x="0" y="0"/>
                  </a:lnTo>
                  <a:lnTo>
                    <a:pt x="0" y="16776"/>
                  </a:lnTo>
                  <a:lnTo>
                    <a:pt x="0" y="25908"/>
                  </a:lnTo>
                  <a:lnTo>
                    <a:pt x="4268724" y="25908"/>
                  </a:lnTo>
                  <a:lnTo>
                    <a:pt x="4268724" y="16776"/>
                  </a:lnTo>
                  <a:lnTo>
                    <a:pt x="4268724" y="0"/>
                  </a:lnTo>
                  <a:close/>
                </a:path>
              </a:pathLst>
            </a:custGeom>
            <a:solidFill>
              <a:srgbClr val="64A5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2348484" y="3124199"/>
              <a:ext cx="4269105" cy="7620"/>
            </a:xfrm>
            <a:custGeom>
              <a:avLst/>
              <a:gdLst/>
              <a:ahLst/>
              <a:cxnLst/>
              <a:rect l="l" t="t" r="r" b="b"/>
              <a:pathLst>
                <a:path w="4269105" h="7619">
                  <a:moveTo>
                    <a:pt x="4268723" y="0"/>
                  </a:moveTo>
                  <a:lnTo>
                    <a:pt x="4268723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4268723" y="0"/>
                  </a:lnTo>
                  <a:close/>
                </a:path>
              </a:pathLst>
            </a:custGeom>
            <a:solidFill>
              <a:srgbClr val="64A5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2348484" y="3131819"/>
              <a:ext cx="4269105" cy="35560"/>
            </a:xfrm>
            <a:custGeom>
              <a:avLst/>
              <a:gdLst/>
              <a:ahLst/>
              <a:cxnLst/>
              <a:rect l="l" t="t" r="r" b="b"/>
              <a:pathLst>
                <a:path w="4269105" h="35560">
                  <a:moveTo>
                    <a:pt x="4268724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5064"/>
                  </a:lnTo>
                  <a:lnTo>
                    <a:pt x="4268724" y="35064"/>
                  </a:lnTo>
                  <a:lnTo>
                    <a:pt x="4268724" y="18288"/>
                  </a:lnTo>
                  <a:lnTo>
                    <a:pt x="4268724" y="0"/>
                  </a:lnTo>
                  <a:close/>
                </a:path>
              </a:pathLst>
            </a:custGeom>
            <a:solidFill>
              <a:srgbClr val="62A3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2348484" y="3166871"/>
              <a:ext cx="4269105" cy="7620"/>
            </a:xfrm>
            <a:custGeom>
              <a:avLst/>
              <a:gdLst/>
              <a:ahLst/>
              <a:cxnLst/>
              <a:rect l="l" t="t" r="r" b="b"/>
              <a:pathLst>
                <a:path w="4269105" h="7619">
                  <a:moveTo>
                    <a:pt x="4268723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4268723" y="0"/>
                  </a:lnTo>
                  <a:lnTo>
                    <a:pt x="4268723" y="7619"/>
                  </a:lnTo>
                  <a:close/>
                </a:path>
              </a:pathLst>
            </a:custGeom>
            <a:solidFill>
              <a:srgbClr val="60A1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2345436" y="2622803"/>
              <a:ext cx="4274820" cy="554990"/>
            </a:xfrm>
            <a:custGeom>
              <a:avLst/>
              <a:gdLst/>
              <a:ahLst/>
              <a:cxnLst/>
              <a:rect l="l" t="t" r="r" b="b"/>
              <a:pathLst>
                <a:path w="4274820" h="554989">
                  <a:moveTo>
                    <a:pt x="4274820" y="554736"/>
                  </a:moveTo>
                  <a:lnTo>
                    <a:pt x="0" y="554736"/>
                  </a:lnTo>
                  <a:lnTo>
                    <a:pt x="0" y="0"/>
                  </a:lnTo>
                  <a:lnTo>
                    <a:pt x="4011168" y="0"/>
                  </a:lnTo>
                  <a:lnTo>
                    <a:pt x="4024884" y="1524"/>
                  </a:lnTo>
                  <a:lnTo>
                    <a:pt x="6096" y="1524"/>
                  </a:lnTo>
                  <a:lnTo>
                    <a:pt x="3048" y="4572"/>
                  </a:lnTo>
                  <a:lnTo>
                    <a:pt x="6096" y="4572"/>
                  </a:lnTo>
                  <a:lnTo>
                    <a:pt x="6096" y="550163"/>
                  </a:lnTo>
                  <a:lnTo>
                    <a:pt x="3048" y="550163"/>
                  </a:lnTo>
                  <a:lnTo>
                    <a:pt x="6096" y="551687"/>
                  </a:lnTo>
                  <a:lnTo>
                    <a:pt x="4274820" y="551687"/>
                  </a:lnTo>
                  <a:lnTo>
                    <a:pt x="4274820" y="554736"/>
                  </a:lnTo>
                  <a:close/>
                </a:path>
                <a:path w="4274820" h="554989">
                  <a:moveTo>
                    <a:pt x="6096" y="4572"/>
                  </a:moveTo>
                  <a:lnTo>
                    <a:pt x="3048" y="4572"/>
                  </a:lnTo>
                  <a:lnTo>
                    <a:pt x="6096" y="1524"/>
                  </a:lnTo>
                  <a:lnTo>
                    <a:pt x="6096" y="4572"/>
                  </a:lnTo>
                  <a:close/>
                </a:path>
                <a:path w="4274820" h="554989">
                  <a:moveTo>
                    <a:pt x="4248531" y="160019"/>
                  </a:moveTo>
                  <a:lnTo>
                    <a:pt x="4242816" y="160019"/>
                  </a:lnTo>
                  <a:lnTo>
                    <a:pt x="4236720" y="147828"/>
                  </a:lnTo>
                  <a:lnTo>
                    <a:pt x="4223003" y="124968"/>
                  </a:lnTo>
                  <a:lnTo>
                    <a:pt x="4189476" y="85344"/>
                  </a:lnTo>
                  <a:lnTo>
                    <a:pt x="4148328" y="51816"/>
                  </a:lnTo>
                  <a:lnTo>
                    <a:pt x="4102608" y="25908"/>
                  </a:lnTo>
                  <a:lnTo>
                    <a:pt x="4076700" y="16764"/>
                  </a:lnTo>
                  <a:lnTo>
                    <a:pt x="4078224" y="16764"/>
                  </a:lnTo>
                  <a:lnTo>
                    <a:pt x="4050792" y="10668"/>
                  </a:lnTo>
                  <a:lnTo>
                    <a:pt x="4038600" y="7620"/>
                  </a:lnTo>
                  <a:lnTo>
                    <a:pt x="4011168" y="4572"/>
                  </a:lnTo>
                  <a:lnTo>
                    <a:pt x="6096" y="4572"/>
                  </a:lnTo>
                  <a:lnTo>
                    <a:pt x="6096" y="1524"/>
                  </a:lnTo>
                  <a:lnTo>
                    <a:pt x="4024884" y="1524"/>
                  </a:lnTo>
                  <a:lnTo>
                    <a:pt x="4052316" y="4572"/>
                  </a:lnTo>
                  <a:lnTo>
                    <a:pt x="4104132" y="21336"/>
                  </a:lnTo>
                  <a:lnTo>
                    <a:pt x="4151376" y="47244"/>
                  </a:lnTo>
                  <a:lnTo>
                    <a:pt x="4192524" y="80772"/>
                  </a:lnTo>
                  <a:lnTo>
                    <a:pt x="4226052" y="121920"/>
                  </a:lnTo>
                  <a:lnTo>
                    <a:pt x="4247388" y="156972"/>
                  </a:lnTo>
                  <a:lnTo>
                    <a:pt x="4248531" y="160019"/>
                  </a:lnTo>
                  <a:close/>
                </a:path>
                <a:path w="4274820" h="554989">
                  <a:moveTo>
                    <a:pt x="4251960" y="184404"/>
                  </a:moveTo>
                  <a:lnTo>
                    <a:pt x="4247388" y="170688"/>
                  </a:lnTo>
                  <a:lnTo>
                    <a:pt x="4241292" y="158495"/>
                  </a:lnTo>
                  <a:lnTo>
                    <a:pt x="4242816" y="160019"/>
                  </a:lnTo>
                  <a:lnTo>
                    <a:pt x="4248531" y="160019"/>
                  </a:lnTo>
                  <a:lnTo>
                    <a:pt x="4251960" y="169164"/>
                  </a:lnTo>
                  <a:lnTo>
                    <a:pt x="4258056" y="181356"/>
                  </a:lnTo>
                  <a:lnTo>
                    <a:pt x="4258394" y="182880"/>
                  </a:lnTo>
                  <a:lnTo>
                    <a:pt x="4251960" y="182880"/>
                  </a:lnTo>
                  <a:lnTo>
                    <a:pt x="4251960" y="184404"/>
                  </a:lnTo>
                  <a:close/>
                </a:path>
                <a:path w="4274820" h="554989">
                  <a:moveTo>
                    <a:pt x="4268724" y="551687"/>
                  </a:moveTo>
                  <a:lnTo>
                    <a:pt x="4268724" y="263652"/>
                  </a:lnTo>
                  <a:lnTo>
                    <a:pt x="4265676" y="236219"/>
                  </a:lnTo>
                  <a:lnTo>
                    <a:pt x="4259580" y="208788"/>
                  </a:lnTo>
                  <a:lnTo>
                    <a:pt x="4261103" y="208788"/>
                  </a:lnTo>
                  <a:lnTo>
                    <a:pt x="4256532" y="196595"/>
                  </a:lnTo>
                  <a:lnTo>
                    <a:pt x="4251960" y="182880"/>
                  </a:lnTo>
                  <a:lnTo>
                    <a:pt x="4258394" y="182880"/>
                  </a:lnTo>
                  <a:lnTo>
                    <a:pt x="4261103" y="195072"/>
                  </a:lnTo>
                  <a:lnTo>
                    <a:pt x="4265676" y="207264"/>
                  </a:lnTo>
                  <a:lnTo>
                    <a:pt x="4268724" y="220980"/>
                  </a:lnTo>
                  <a:lnTo>
                    <a:pt x="4270248" y="234695"/>
                  </a:lnTo>
                  <a:lnTo>
                    <a:pt x="4273296" y="248412"/>
                  </a:lnTo>
                  <a:lnTo>
                    <a:pt x="4273296" y="263652"/>
                  </a:lnTo>
                  <a:lnTo>
                    <a:pt x="4274820" y="277368"/>
                  </a:lnTo>
                  <a:lnTo>
                    <a:pt x="4274820" y="550163"/>
                  </a:lnTo>
                  <a:lnTo>
                    <a:pt x="4271772" y="550163"/>
                  </a:lnTo>
                  <a:lnTo>
                    <a:pt x="4268724" y="551687"/>
                  </a:lnTo>
                  <a:close/>
                </a:path>
                <a:path w="4274820" h="554989">
                  <a:moveTo>
                    <a:pt x="6096" y="551687"/>
                  </a:moveTo>
                  <a:lnTo>
                    <a:pt x="3048" y="550163"/>
                  </a:lnTo>
                  <a:lnTo>
                    <a:pt x="6096" y="550163"/>
                  </a:lnTo>
                  <a:lnTo>
                    <a:pt x="6096" y="551687"/>
                  </a:lnTo>
                  <a:close/>
                </a:path>
                <a:path w="4274820" h="554989">
                  <a:moveTo>
                    <a:pt x="4268724" y="551687"/>
                  </a:moveTo>
                  <a:lnTo>
                    <a:pt x="6096" y="551687"/>
                  </a:lnTo>
                  <a:lnTo>
                    <a:pt x="6096" y="550163"/>
                  </a:lnTo>
                  <a:lnTo>
                    <a:pt x="4268724" y="550163"/>
                  </a:lnTo>
                  <a:lnTo>
                    <a:pt x="4268724" y="551687"/>
                  </a:lnTo>
                  <a:close/>
                </a:path>
                <a:path w="4274820" h="554989">
                  <a:moveTo>
                    <a:pt x="4274820" y="551687"/>
                  </a:moveTo>
                  <a:lnTo>
                    <a:pt x="4268724" y="551687"/>
                  </a:lnTo>
                  <a:lnTo>
                    <a:pt x="4271772" y="550163"/>
                  </a:lnTo>
                  <a:lnTo>
                    <a:pt x="4274820" y="550163"/>
                  </a:lnTo>
                  <a:lnTo>
                    <a:pt x="4274820" y="551687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3" name="object 213" descr=""/>
          <p:cNvSpPr txBox="1"/>
          <p:nvPr/>
        </p:nvSpPr>
        <p:spPr>
          <a:xfrm>
            <a:off x="3065805" y="2678710"/>
            <a:ext cx="275082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8810" marR="5080" indent="-626745">
              <a:lnSpc>
                <a:spcPct val="101499"/>
              </a:lnSpc>
              <a:spcBef>
                <a:spcPts val="95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2.</a:t>
            </a:r>
            <a:r>
              <a:rPr dirty="0" sz="1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Xây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dựng</a:t>
            </a:r>
            <a:r>
              <a:rPr dirty="0" sz="1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hệ</a:t>
            </a:r>
            <a:r>
              <a:rPr dirty="0" sz="1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sinh</a:t>
            </a:r>
            <a:r>
              <a:rPr dirty="0" sz="1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thái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300" spc="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nghiệp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và</a:t>
            </a:r>
            <a:r>
              <a:rPr dirty="0" sz="1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đổi mới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sáng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Roboto"/>
                <a:cs typeface="Roboto"/>
              </a:rPr>
              <a:t>tạo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214" name="object 214" descr=""/>
          <p:cNvGrpSpPr/>
          <p:nvPr/>
        </p:nvGrpSpPr>
        <p:grpSpPr>
          <a:xfrm>
            <a:off x="347472" y="2622803"/>
            <a:ext cx="2362200" cy="554990"/>
            <a:chOff x="347472" y="2622803"/>
            <a:chExt cx="2362200" cy="554990"/>
          </a:xfrm>
        </p:grpSpPr>
        <p:sp>
          <p:nvSpPr>
            <p:cNvPr id="215" name="object 215" descr=""/>
            <p:cNvSpPr/>
            <p:nvPr/>
          </p:nvSpPr>
          <p:spPr>
            <a:xfrm>
              <a:off x="350520" y="2623819"/>
              <a:ext cx="2179955" cy="19050"/>
            </a:xfrm>
            <a:custGeom>
              <a:avLst/>
              <a:gdLst/>
              <a:ahLst/>
              <a:cxnLst/>
              <a:rect l="l" t="t" r="r" b="b"/>
              <a:pathLst>
                <a:path w="2179955" h="19050">
                  <a:moveTo>
                    <a:pt x="2179434" y="17780"/>
                  </a:moveTo>
                  <a:lnTo>
                    <a:pt x="2157298" y="17780"/>
                  </a:lnTo>
                  <a:lnTo>
                    <a:pt x="2157298" y="6350"/>
                  </a:lnTo>
                  <a:lnTo>
                    <a:pt x="2134158" y="6350"/>
                  </a:lnTo>
                  <a:lnTo>
                    <a:pt x="2134158" y="5080"/>
                  </a:lnTo>
                  <a:lnTo>
                    <a:pt x="2104466" y="5080"/>
                  </a:lnTo>
                  <a:lnTo>
                    <a:pt x="210446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0" y="17780"/>
                  </a:lnTo>
                  <a:lnTo>
                    <a:pt x="0" y="19050"/>
                  </a:lnTo>
                  <a:lnTo>
                    <a:pt x="2179434" y="19050"/>
                  </a:lnTo>
                  <a:lnTo>
                    <a:pt x="2179434" y="17780"/>
                  </a:lnTo>
                  <a:close/>
                </a:path>
              </a:pathLst>
            </a:custGeom>
            <a:solidFill>
              <a:srgbClr val="70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350520" y="2642615"/>
              <a:ext cx="2223135" cy="22225"/>
            </a:xfrm>
            <a:custGeom>
              <a:avLst/>
              <a:gdLst/>
              <a:ahLst/>
              <a:cxnLst/>
              <a:rect l="l" t="t" r="r" b="b"/>
              <a:pathLst>
                <a:path w="2223135" h="22225">
                  <a:moveTo>
                    <a:pt x="2222741" y="19304"/>
                  </a:moveTo>
                  <a:lnTo>
                    <a:pt x="2211540" y="19304"/>
                  </a:lnTo>
                  <a:lnTo>
                    <a:pt x="2211540" y="10414"/>
                  </a:lnTo>
                  <a:lnTo>
                    <a:pt x="2202167" y="10414"/>
                  </a:lnTo>
                  <a:lnTo>
                    <a:pt x="2180234" y="0"/>
                  </a:lnTo>
                  <a:lnTo>
                    <a:pt x="0" y="0"/>
                  </a:lnTo>
                  <a:lnTo>
                    <a:pt x="0" y="10414"/>
                  </a:lnTo>
                  <a:lnTo>
                    <a:pt x="0" y="10668"/>
                  </a:lnTo>
                  <a:lnTo>
                    <a:pt x="0" y="19304"/>
                  </a:lnTo>
                  <a:lnTo>
                    <a:pt x="0" y="21844"/>
                  </a:lnTo>
                  <a:lnTo>
                    <a:pt x="2222741" y="21844"/>
                  </a:lnTo>
                  <a:lnTo>
                    <a:pt x="2222741" y="19304"/>
                  </a:lnTo>
                  <a:close/>
                </a:path>
              </a:pathLst>
            </a:custGeom>
            <a:solidFill>
              <a:srgbClr val="6E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350520" y="2663951"/>
              <a:ext cx="2230755" cy="5080"/>
            </a:xfrm>
            <a:custGeom>
              <a:avLst/>
              <a:gdLst/>
              <a:ahLst/>
              <a:cxnLst/>
              <a:rect l="l" t="t" r="r" b="b"/>
              <a:pathLst>
                <a:path w="2230755" h="5080">
                  <a:moveTo>
                    <a:pt x="223029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223827" y="0"/>
                  </a:lnTo>
                  <a:lnTo>
                    <a:pt x="2230296" y="4572"/>
                  </a:lnTo>
                  <a:close/>
                </a:path>
              </a:pathLst>
            </a:custGeom>
            <a:solidFill>
              <a:srgbClr val="6DA5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350520" y="2668523"/>
              <a:ext cx="2237105" cy="5080"/>
            </a:xfrm>
            <a:custGeom>
              <a:avLst/>
              <a:gdLst/>
              <a:ahLst/>
              <a:cxnLst/>
              <a:rect l="l" t="t" r="r" b="b"/>
              <a:pathLst>
                <a:path w="2237105" h="5080">
                  <a:moveTo>
                    <a:pt x="2236765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230296" y="0"/>
                  </a:lnTo>
                  <a:lnTo>
                    <a:pt x="2236765" y="4572"/>
                  </a:lnTo>
                  <a:close/>
                </a:path>
              </a:pathLst>
            </a:custGeom>
            <a:solidFill>
              <a:srgbClr val="6D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350520" y="2673108"/>
              <a:ext cx="2259965" cy="17145"/>
            </a:xfrm>
            <a:custGeom>
              <a:avLst/>
              <a:gdLst/>
              <a:ahLst/>
              <a:cxnLst/>
              <a:rect l="l" t="t" r="r" b="b"/>
              <a:pathLst>
                <a:path w="2259965" h="17144">
                  <a:moveTo>
                    <a:pt x="2259558" y="15481"/>
                  </a:moveTo>
                  <a:lnTo>
                    <a:pt x="2255990" y="15481"/>
                  </a:lnTo>
                  <a:lnTo>
                    <a:pt x="2255990" y="11671"/>
                  </a:lnTo>
                  <a:lnTo>
                    <a:pt x="2253272" y="11671"/>
                  </a:lnTo>
                  <a:lnTo>
                    <a:pt x="2247544" y="7607"/>
                  </a:lnTo>
                  <a:lnTo>
                    <a:pt x="2236762" y="0"/>
                  </a:lnTo>
                  <a:lnTo>
                    <a:pt x="0" y="0"/>
                  </a:lnTo>
                  <a:lnTo>
                    <a:pt x="0" y="7607"/>
                  </a:lnTo>
                  <a:lnTo>
                    <a:pt x="0" y="11671"/>
                  </a:lnTo>
                  <a:lnTo>
                    <a:pt x="0" y="12192"/>
                  </a:lnTo>
                  <a:lnTo>
                    <a:pt x="0" y="15481"/>
                  </a:lnTo>
                  <a:lnTo>
                    <a:pt x="0" y="16751"/>
                  </a:lnTo>
                  <a:lnTo>
                    <a:pt x="2259558" y="16751"/>
                  </a:lnTo>
                  <a:lnTo>
                    <a:pt x="2259558" y="15481"/>
                  </a:lnTo>
                  <a:close/>
                </a:path>
              </a:pathLst>
            </a:custGeom>
            <a:solidFill>
              <a:srgbClr val="6B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350520" y="2689859"/>
              <a:ext cx="2281555" cy="21590"/>
            </a:xfrm>
            <a:custGeom>
              <a:avLst/>
              <a:gdLst/>
              <a:ahLst/>
              <a:cxnLst/>
              <a:rect l="l" t="t" r="r" b="b"/>
              <a:pathLst>
                <a:path w="2281555" h="21589">
                  <a:moveTo>
                    <a:pt x="2281529" y="21348"/>
                  </a:moveTo>
                  <a:lnTo>
                    <a:pt x="2269337" y="9144"/>
                  </a:lnTo>
                  <a:lnTo>
                    <a:pt x="2260193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0" y="21348"/>
                  </a:lnTo>
                  <a:lnTo>
                    <a:pt x="2281529" y="21348"/>
                  </a:lnTo>
                  <a:close/>
                </a:path>
              </a:pathLst>
            </a:custGeom>
            <a:solidFill>
              <a:srgbClr val="69A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350520" y="2711208"/>
              <a:ext cx="2296795" cy="22225"/>
            </a:xfrm>
            <a:custGeom>
              <a:avLst/>
              <a:gdLst/>
              <a:ahLst/>
              <a:cxnLst/>
              <a:rect l="l" t="t" r="r" b="b"/>
              <a:pathLst>
                <a:path w="2296795" h="22225">
                  <a:moveTo>
                    <a:pt x="2296680" y="11671"/>
                  </a:moveTo>
                  <a:lnTo>
                    <a:pt x="2292578" y="11671"/>
                  </a:lnTo>
                  <a:lnTo>
                    <a:pt x="2292578" y="10401"/>
                  </a:lnTo>
                  <a:lnTo>
                    <a:pt x="2291931" y="10401"/>
                  </a:lnTo>
                  <a:lnTo>
                    <a:pt x="2281529" y="0"/>
                  </a:lnTo>
                  <a:lnTo>
                    <a:pt x="0" y="0"/>
                  </a:lnTo>
                  <a:lnTo>
                    <a:pt x="0" y="10401"/>
                  </a:lnTo>
                  <a:lnTo>
                    <a:pt x="0" y="10668"/>
                  </a:lnTo>
                  <a:lnTo>
                    <a:pt x="0" y="11671"/>
                  </a:lnTo>
                  <a:lnTo>
                    <a:pt x="0" y="21831"/>
                  </a:lnTo>
                  <a:lnTo>
                    <a:pt x="2296680" y="21831"/>
                  </a:lnTo>
                  <a:lnTo>
                    <a:pt x="2296680" y="11671"/>
                  </a:lnTo>
                  <a:close/>
                </a:path>
              </a:pathLst>
            </a:custGeom>
            <a:solidFill>
              <a:srgbClr val="67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350520" y="2732531"/>
              <a:ext cx="2306955" cy="9525"/>
            </a:xfrm>
            <a:custGeom>
              <a:avLst/>
              <a:gdLst/>
              <a:ahLst/>
              <a:cxnLst/>
              <a:rect l="l" t="t" r="r" b="b"/>
              <a:pathLst>
                <a:path w="2306955" h="9525">
                  <a:moveTo>
                    <a:pt x="2306376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299913" y="0"/>
                  </a:lnTo>
                  <a:lnTo>
                    <a:pt x="2306376" y="9143"/>
                  </a:lnTo>
                  <a:close/>
                </a:path>
              </a:pathLst>
            </a:custGeom>
            <a:solidFill>
              <a:srgbClr val="66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350520" y="2741675"/>
              <a:ext cx="2318385" cy="17145"/>
            </a:xfrm>
            <a:custGeom>
              <a:avLst/>
              <a:gdLst/>
              <a:ahLst/>
              <a:cxnLst/>
              <a:rect l="l" t="t" r="r" b="b"/>
              <a:pathLst>
                <a:path w="2318385" h="17144">
                  <a:moveTo>
                    <a:pt x="2318220" y="16764"/>
                  </a:moveTo>
                  <a:lnTo>
                    <a:pt x="2311755" y="7632"/>
                  </a:lnTo>
                  <a:lnTo>
                    <a:pt x="2309596" y="4572"/>
                  </a:lnTo>
                  <a:lnTo>
                    <a:pt x="2306370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7632"/>
                  </a:lnTo>
                  <a:lnTo>
                    <a:pt x="0" y="16764"/>
                  </a:lnTo>
                  <a:lnTo>
                    <a:pt x="2318220" y="16764"/>
                  </a:lnTo>
                  <a:close/>
                </a:path>
              </a:pathLst>
            </a:custGeom>
            <a:solidFill>
              <a:srgbClr val="64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350520" y="2758439"/>
              <a:ext cx="2324735" cy="12700"/>
            </a:xfrm>
            <a:custGeom>
              <a:avLst/>
              <a:gdLst/>
              <a:ahLst/>
              <a:cxnLst/>
              <a:rect l="l" t="t" r="r" b="b"/>
              <a:pathLst>
                <a:path w="2324735" h="12700">
                  <a:moveTo>
                    <a:pt x="2321814" y="2540"/>
                  </a:moveTo>
                  <a:lnTo>
                    <a:pt x="2319121" y="2540"/>
                  </a:lnTo>
                  <a:lnTo>
                    <a:pt x="231912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0160"/>
                  </a:lnTo>
                  <a:lnTo>
                    <a:pt x="2321814" y="10160"/>
                  </a:lnTo>
                  <a:lnTo>
                    <a:pt x="2321814" y="2540"/>
                  </a:lnTo>
                  <a:close/>
                </a:path>
                <a:path w="2324735" h="12700">
                  <a:moveTo>
                    <a:pt x="2324582" y="12192"/>
                  </a:moveTo>
                  <a:lnTo>
                    <a:pt x="2323858" y="10668"/>
                  </a:lnTo>
                  <a:lnTo>
                    <a:pt x="0" y="10668"/>
                  </a:lnTo>
                  <a:lnTo>
                    <a:pt x="0" y="12192"/>
                  </a:lnTo>
                  <a:lnTo>
                    <a:pt x="2324582" y="12192"/>
                  </a:lnTo>
                  <a:close/>
                </a:path>
              </a:pathLst>
            </a:custGeom>
            <a:solidFill>
              <a:srgbClr val="62A1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350520" y="2770631"/>
              <a:ext cx="2329180" cy="9525"/>
            </a:xfrm>
            <a:custGeom>
              <a:avLst/>
              <a:gdLst/>
              <a:ahLst/>
              <a:cxnLst/>
              <a:rect l="l" t="t" r="r" b="b"/>
              <a:pathLst>
                <a:path w="2329180" h="9525">
                  <a:moveTo>
                    <a:pt x="232892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324587" y="0"/>
                  </a:lnTo>
                  <a:lnTo>
                    <a:pt x="2328927" y="9143"/>
                  </a:lnTo>
                  <a:close/>
                </a:path>
              </a:pathLst>
            </a:custGeom>
            <a:solidFill>
              <a:srgbClr val="62A0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350520" y="2779775"/>
              <a:ext cx="2333625" cy="9525"/>
            </a:xfrm>
            <a:custGeom>
              <a:avLst/>
              <a:gdLst/>
              <a:ahLst/>
              <a:cxnLst/>
              <a:rect l="l" t="t" r="r" b="b"/>
              <a:pathLst>
                <a:path w="2333625" h="9525">
                  <a:moveTo>
                    <a:pt x="233326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328927" y="0"/>
                  </a:lnTo>
                  <a:lnTo>
                    <a:pt x="2333267" y="9143"/>
                  </a:lnTo>
                  <a:close/>
                </a:path>
              </a:pathLst>
            </a:custGeom>
            <a:solidFill>
              <a:srgbClr val="60A0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350520" y="2788919"/>
              <a:ext cx="2339340" cy="12700"/>
            </a:xfrm>
            <a:custGeom>
              <a:avLst/>
              <a:gdLst/>
              <a:ahLst/>
              <a:cxnLst/>
              <a:rect l="l" t="t" r="r" b="b"/>
              <a:pathLst>
                <a:path w="2339340" h="12700">
                  <a:moveTo>
                    <a:pt x="2339048" y="12192"/>
                  </a:moveTo>
                  <a:lnTo>
                    <a:pt x="2334704" y="3048"/>
                  </a:lnTo>
                  <a:lnTo>
                    <a:pt x="2333256" y="0"/>
                  </a:lnTo>
                  <a:lnTo>
                    <a:pt x="0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2339048" y="12192"/>
                  </a:lnTo>
                  <a:close/>
                </a:path>
              </a:pathLst>
            </a:custGeom>
            <a:solidFill>
              <a:srgbClr val="60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350520" y="2801619"/>
              <a:ext cx="2341880" cy="8890"/>
            </a:xfrm>
            <a:custGeom>
              <a:avLst/>
              <a:gdLst/>
              <a:ahLst/>
              <a:cxnLst/>
              <a:rect l="l" t="t" r="r" b="b"/>
              <a:pathLst>
                <a:path w="2341880" h="8889">
                  <a:moveTo>
                    <a:pt x="2341308" y="2540"/>
                  </a:moveTo>
                  <a:lnTo>
                    <a:pt x="2339886" y="2540"/>
                  </a:lnTo>
                  <a:lnTo>
                    <a:pt x="233988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2341308" y="8890"/>
                  </a:lnTo>
                  <a:lnTo>
                    <a:pt x="2341308" y="2540"/>
                  </a:lnTo>
                  <a:close/>
                </a:path>
              </a:pathLst>
            </a:custGeom>
            <a:solidFill>
              <a:srgbClr val="5E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350520" y="2810268"/>
              <a:ext cx="2346960" cy="17145"/>
            </a:xfrm>
            <a:custGeom>
              <a:avLst/>
              <a:gdLst/>
              <a:ahLst/>
              <a:cxnLst/>
              <a:rect l="l" t="t" r="r" b="b"/>
              <a:pathLst>
                <a:path w="2346960" h="17144">
                  <a:moveTo>
                    <a:pt x="2346718" y="16751"/>
                  </a:moveTo>
                  <a:lnTo>
                    <a:pt x="2344204" y="7607"/>
                  </a:lnTo>
                  <a:lnTo>
                    <a:pt x="2343366" y="4559"/>
                  </a:lnTo>
                  <a:lnTo>
                    <a:pt x="2342121" y="0"/>
                  </a:lnTo>
                  <a:lnTo>
                    <a:pt x="0" y="0"/>
                  </a:lnTo>
                  <a:lnTo>
                    <a:pt x="0" y="4559"/>
                  </a:lnTo>
                  <a:lnTo>
                    <a:pt x="0" y="7607"/>
                  </a:lnTo>
                  <a:lnTo>
                    <a:pt x="0" y="16751"/>
                  </a:lnTo>
                  <a:lnTo>
                    <a:pt x="2346718" y="16751"/>
                  </a:lnTo>
                  <a:close/>
                </a:path>
              </a:pathLst>
            </a:custGeom>
            <a:solidFill>
              <a:srgbClr val="5D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350520" y="2827019"/>
              <a:ext cx="2350770" cy="13970"/>
            </a:xfrm>
            <a:custGeom>
              <a:avLst/>
              <a:gdLst/>
              <a:ahLst/>
              <a:cxnLst/>
              <a:rect l="l" t="t" r="r" b="b"/>
              <a:pathLst>
                <a:path w="2350770" h="13969">
                  <a:moveTo>
                    <a:pt x="2350478" y="13716"/>
                  </a:moveTo>
                  <a:lnTo>
                    <a:pt x="2349639" y="10680"/>
                  </a:lnTo>
                  <a:lnTo>
                    <a:pt x="2346718" y="0"/>
                  </a:lnTo>
                  <a:lnTo>
                    <a:pt x="0" y="0"/>
                  </a:lnTo>
                  <a:lnTo>
                    <a:pt x="0" y="10680"/>
                  </a:lnTo>
                  <a:lnTo>
                    <a:pt x="0" y="13716"/>
                  </a:lnTo>
                  <a:lnTo>
                    <a:pt x="2350478" y="13716"/>
                  </a:lnTo>
                  <a:close/>
                </a:path>
              </a:pathLst>
            </a:custGeom>
            <a:solidFill>
              <a:srgbClr val="5B9E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350520" y="2840735"/>
              <a:ext cx="2352675" cy="7620"/>
            </a:xfrm>
            <a:custGeom>
              <a:avLst/>
              <a:gdLst/>
              <a:ahLst/>
              <a:cxnLst/>
              <a:rect l="l" t="t" r="r" b="b"/>
              <a:pathLst>
                <a:path w="2352675" h="7619">
                  <a:moveTo>
                    <a:pt x="235257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2350485" y="0"/>
                  </a:lnTo>
                  <a:lnTo>
                    <a:pt x="2352577" y="7620"/>
                  </a:lnTo>
                  <a:close/>
                </a:path>
              </a:pathLst>
            </a:custGeom>
            <a:solidFill>
              <a:srgbClr val="5B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350520" y="2848609"/>
              <a:ext cx="2355215" cy="21590"/>
            </a:xfrm>
            <a:custGeom>
              <a:avLst/>
              <a:gdLst/>
              <a:ahLst/>
              <a:cxnLst/>
              <a:rect l="l" t="t" r="r" b="b"/>
              <a:pathLst>
                <a:path w="2355215" h="21589">
                  <a:moveTo>
                    <a:pt x="2354897" y="21082"/>
                  </a:moveTo>
                  <a:lnTo>
                    <a:pt x="2354072" y="11950"/>
                  </a:lnTo>
                  <a:lnTo>
                    <a:pt x="2353805" y="8890"/>
                  </a:lnTo>
                  <a:lnTo>
                    <a:pt x="2353513" y="8890"/>
                  </a:lnTo>
                  <a:lnTo>
                    <a:pt x="2353513" y="2540"/>
                  </a:lnTo>
                  <a:lnTo>
                    <a:pt x="2352992" y="2540"/>
                  </a:lnTo>
                  <a:lnTo>
                    <a:pt x="235299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0" y="11950"/>
                  </a:lnTo>
                  <a:lnTo>
                    <a:pt x="0" y="21082"/>
                  </a:lnTo>
                  <a:lnTo>
                    <a:pt x="2354897" y="21082"/>
                  </a:lnTo>
                  <a:close/>
                </a:path>
              </a:pathLst>
            </a:custGeom>
            <a:solidFill>
              <a:srgbClr val="59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350520" y="2869691"/>
              <a:ext cx="2355850" cy="9525"/>
            </a:xfrm>
            <a:custGeom>
              <a:avLst/>
              <a:gdLst/>
              <a:ahLst/>
              <a:cxnLst/>
              <a:rect l="l" t="t" r="r" b="b"/>
              <a:pathLst>
                <a:path w="2355850" h="9525">
                  <a:moveTo>
                    <a:pt x="235571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354898" y="0"/>
                  </a:lnTo>
                  <a:lnTo>
                    <a:pt x="2355717" y="9143"/>
                  </a:lnTo>
                  <a:close/>
                </a:path>
              </a:pathLst>
            </a:custGeom>
            <a:solidFill>
              <a:srgbClr val="57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350520" y="2878835"/>
              <a:ext cx="2356485" cy="5080"/>
            </a:xfrm>
            <a:custGeom>
              <a:avLst/>
              <a:gdLst/>
              <a:ahLst/>
              <a:cxnLst/>
              <a:rect l="l" t="t" r="r" b="b"/>
              <a:pathLst>
                <a:path w="2356485" h="5080">
                  <a:moveTo>
                    <a:pt x="2356126" y="4572"/>
                  </a:moveTo>
                  <a:lnTo>
                    <a:pt x="0" y="4572"/>
                  </a:lnTo>
                  <a:lnTo>
                    <a:pt x="0" y="0"/>
                  </a:lnTo>
                  <a:lnTo>
                    <a:pt x="2355717" y="0"/>
                  </a:lnTo>
                  <a:lnTo>
                    <a:pt x="2356126" y="4572"/>
                  </a:lnTo>
                  <a:close/>
                </a:path>
              </a:pathLst>
            </a:custGeom>
            <a:solidFill>
              <a:srgbClr val="569C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350520" y="2883407"/>
              <a:ext cx="2357755" cy="12700"/>
            </a:xfrm>
            <a:custGeom>
              <a:avLst/>
              <a:gdLst/>
              <a:ahLst/>
              <a:cxnLst/>
              <a:rect l="l" t="t" r="r" b="b"/>
              <a:pathLst>
                <a:path w="2357755" h="12700">
                  <a:moveTo>
                    <a:pt x="2357209" y="12192"/>
                  </a:moveTo>
                  <a:lnTo>
                    <a:pt x="2356535" y="4584"/>
                  </a:lnTo>
                  <a:lnTo>
                    <a:pt x="2356116" y="0"/>
                  </a:lnTo>
                  <a:lnTo>
                    <a:pt x="0" y="0"/>
                  </a:lnTo>
                  <a:lnTo>
                    <a:pt x="0" y="4584"/>
                  </a:lnTo>
                  <a:lnTo>
                    <a:pt x="0" y="12192"/>
                  </a:lnTo>
                  <a:lnTo>
                    <a:pt x="2357209" y="12192"/>
                  </a:lnTo>
                  <a:close/>
                </a:path>
              </a:pathLst>
            </a:custGeom>
            <a:solidFill>
              <a:srgbClr val="569A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350520" y="2895599"/>
              <a:ext cx="2357755" cy="13970"/>
            </a:xfrm>
            <a:custGeom>
              <a:avLst/>
              <a:gdLst/>
              <a:ahLst/>
              <a:cxnLst/>
              <a:rect l="l" t="t" r="r" b="b"/>
              <a:pathLst>
                <a:path w="2357755" h="13969">
                  <a:moveTo>
                    <a:pt x="2357628" y="5080"/>
                  </a:moveTo>
                  <a:lnTo>
                    <a:pt x="2357437" y="5080"/>
                  </a:lnTo>
                  <a:lnTo>
                    <a:pt x="2357437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3970"/>
                  </a:lnTo>
                  <a:lnTo>
                    <a:pt x="2357628" y="13970"/>
                  </a:lnTo>
                  <a:lnTo>
                    <a:pt x="2357628" y="5080"/>
                  </a:lnTo>
                  <a:close/>
                </a:path>
              </a:pathLst>
            </a:custGeom>
            <a:solidFill>
              <a:srgbClr val="549A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350520" y="2909315"/>
              <a:ext cx="2357755" cy="17145"/>
            </a:xfrm>
            <a:custGeom>
              <a:avLst/>
              <a:gdLst/>
              <a:ahLst/>
              <a:cxnLst/>
              <a:rect l="l" t="t" r="r" b="b"/>
              <a:pathLst>
                <a:path w="2357755" h="17144">
                  <a:moveTo>
                    <a:pt x="2357628" y="0"/>
                  </a:moveTo>
                  <a:lnTo>
                    <a:pt x="2357628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549A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350520" y="2926080"/>
              <a:ext cx="2357755" cy="17145"/>
            </a:xfrm>
            <a:custGeom>
              <a:avLst/>
              <a:gdLst/>
              <a:ahLst/>
              <a:cxnLst/>
              <a:rect l="l" t="t" r="r" b="b"/>
              <a:pathLst>
                <a:path w="2357755" h="17144">
                  <a:moveTo>
                    <a:pt x="2357628" y="0"/>
                  </a:moveTo>
                  <a:lnTo>
                    <a:pt x="2357628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5299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350520" y="2942843"/>
              <a:ext cx="2357755" cy="18415"/>
            </a:xfrm>
            <a:custGeom>
              <a:avLst/>
              <a:gdLst/>
              <a:ahLst/>
              <a:cxnLst/>
              <a:rect l="l" t="t" r="r" b="b"/>
              <a:pathLst>
                <a:path w="2357755" h="18414">
                  <a:moveTo>
                    <a:pt x="2357628" y="0"/>
                  </a:moveTo>
                  <a:lnTo>
                    <a:pt x="2357628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5297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350520" y="2961131"/>
              <a:ext cx="2357755" cy="17145"/>
            </a:xfrm>
            <a:custGeom>
              <a:avLst/>
              <a:gdLst/>
              <a:ahLst/>
              <a:cxnLst/>
              <a:rect l="l" t="t" r="r" b="b"/>
              <a:pathLst>
                <a:path w="2357755" h="17144">
                  <a:moveTo>
                    <a:pt x="2357628" y="0"/>
                  </a:moveTo>
                  <a:lnTo>
                    <a:pt x="0" y="0"/>
                  </a:lnTo>
                  <a:lnTo>
                    <a:pt x="0" y="13728"/>
                  </a:lnTo>
                  <a:lnTo>
                    <a:pt x="0" y="16776"/>
                  </a:lnTo>
                  <a:lnTo>
                    <a:pt x="2357628" y="16776"/>
                  </a:lnTo>
                  <a:lnTo>
                    <a:pt x="2357628" y="1372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5097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350520" y="2977896"/>
              <a:ext cx="2357755" cy="7620"/>
            </a:xfrm>
            <a:custGeom>
              <a:avLst/>
              <a:gdLst/>
              <a:ahLst/>
              <a:cxnLst/>
              <a:rect l="l" t="t" r="r" b="b"/>
              <a:pathLst>
                <a:path w="2357755" h="7619">
                  <a:moveTo>
                    <a:pt x="2357628" y="0"/>
                  </a:moveTo>
                  <a:lnTo>
                    <a:pt x="2357628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5095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350520" y="2985515"/>
              <a:ext cx="2357755" cy="12700"/>
            </a:xfrm>
            <a:custGeom>
              <a:avLst/>
              <a:gdLst/>
              <a:ahLst/>
              <a:cxnLst/>
              <a:rect l="l" t="t" r="r" b="b"/>
              <a:pathLst>
                <a:path w="2357755" h="12700">
                  <a:moveTo>
                    <a:pt x="235762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2357628" y="12192"/>
                  </a:lnTo>
                  <a:lnTo>
                    <a:pt x="2357628" y="9144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F9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350520" y="2997707"/>
              <a:ext cx="2357755" cy="13970"/>
            </a:xfrm>
            <a:custGeom>
              <a:avLst/>
              <a:gdLst/>
              <a:ahLst/>
              <a:cxnLst/>
              <a:rect l="l" t="t" r="r" b="b"/>
              <a:pathLst>
                <a:path w="2357755" h="13969">
                  <a:moveTo>
                    <a:pt x="2357628" y="0"/>
                  </a:moveTo>
                  <a:lnTo>
                    <a:pt x="2357628" y="13716"/>
                  </a:lnTo>
                  <a:lnTo>
                    <a:pt x="0" y="13716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D9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350520" y="3011423"/>
              <a:ext cx="2357755" cy="18415"/>
            </a:xfrm>
            <a:custGeom>
              <a:avLst/>
              <a:gdLst/>
              <a:ahLst/>
              <a:cxnLst/>
              <a:rect l="l" t="t" r="r" b="b"/>
              <a:pathLst>
                <a:path w="2357755" h="18414">
                  <a:moveTo>
                    <a:pt x="2357628" y="0"/>
                  </a:moveTo>
                  <a:lnTo>
                    <a:pt x="2357628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D9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350520" y="3029711"/>
              <a:ext cx="2357755" cy="13970"/>
            </a:xfrm>
            <a:custGeom>
              <a:avLst/>
              <a:gdLst/>
              <a:ahLst/>
              <a:cxnLst/>
              <a:rect l="l" t="t" r="r" b="b"/>
              <a:pathLst>
                <a:path w="2357755" h="13969">
                  <a:moveTo>
                    <a:pt x="2357628" y="0"/>
                  </a:moveTo>
                  <a:lnTo>
                    <a:pt x="2357628" y="13716"/>
                  </a:lnTo>
                  <a:lnTo>
                    <a:pt x="0" y="13716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B93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350520" y="3043427"/>
              <a:ext cx="2357755" cy="12700"/>
            </a:xfrm>
            <a:custGeom>
              <a:avLst/>
              <a:gdLst/>
              <a:ahLst/>
              <a:cxnLst/>
              <a:rect l="l" t="t" r="r" b="b"/>
              <a:pathLst>
                <a:path w="2357755" h="12700">
                  <a:moveTo>
                    <a:pt x="2357628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2357628" y="12192"/>
                  </a:lnTo>
                  <a:lnTo>
                    <a:pt x="2357628" y="304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B91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350520" y="3055619"/>
              <a:ext cx="2357755" cy="7620"/>
            </a:xfrm>
            <a:custGeom>
              <a:avLst/>
              <a:gdLst/>
              <a:ahLst/>
              <a:cxnLst/>
              <a:rect l="l" t="t" r="r" b="b"/>
              <a:pathLst>
                <a:path w="2357755" h="7619">
                  <a:moveTo>
                    <a:pt x="2357628" y="0"/>
                  </a:moveTo>
                  <a:lnTo>
                    <a:pt x="2357628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B90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350520" y="3063252"/>
              <a:ext cx="2357755" cy="18415"/>
            </a:xfrm>
            <a:custGeom>
              <a:avLst/>
              <a:gdLst/>
              <a:ahLst/>
              <a:cxnLst/>
              <a:rect l="l" t="t" r="r" b="b"/>
              <a:pathLst>
                <a:path w="2357755" h="18414">
                  <a:moveTo>
                    <a:pt x="2357628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0" y="18275"/>
                  </a:lnTo>
                  <a:lnTo>
                    <a:pt x="2357628" y="18275"/>
                  </a:lnTo>
                  <a:lnTo>
                    <a:pt x="2357628" y="3048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990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350520" y="3081527"/>
              <a:ext cx="2357755" cy="17145"/>
            </a:xfrm>
            <a:custGeom>
              <a:avLst/>
              <a:gdLst/>
              <a:ahLst/>
              <a:cxnLst/>
              <a:rect l="l" t="t" r="r" b="b"/>
              <a:pathLst>
                <a:path w="2357755" h="17144">
                  <a:moveTo>
                    <a:pt x="2357628" y="0"/>
                  </a:moveTo>
                  <a:lnTo>
                    <a:pt x="2357628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98E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350520" y="3098291"/>
              <a:ext cx="2357755" cy="13970"/>
            </a:xfrm>
            <a:custGeom>
              <a:avLst/>
              <a:gdLst/>
              <a:ahLst/>
              <a:cxnLst/>
              <a:rect l="l" t="t" r="r" b="b"/>
              <a:pathLst>
                <a:path w="2357755" h="13969">
                  <a:moveTo>
                    <a:pt x="2357628" y="0"/>
                  </a:moveTo>
                  <a:lnTo>
                    <a:pt x="2357628" y="13716"/>
                  </a:lnTo>
                  <a:lnTo>
                    <a:pt x="0" y="13716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88E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350520" y="3112007"/>
              <a:ext cx="2357755" cy="3175"/>
            </a:xfrm>
            <a:custGeom>
              <a:avLst/>
              <a:gdLst/>
              <a:ahLst/>
              <a:cxnLst/>
              <a:rect l="l" t="t" r="r" b="b"/>
              <a:pathLst>
                <a:path w="2357755" h="3175">
                  <a:moveTo>
                    <a:pt x="2357628" y="0"/>
                  </a:moveTo>
                  <a:lnTo>
                    <a:pt x="2357628" y="304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68E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350520" y="3115056"/>
              <a:ext cx="2357755" cy="9525"/>
            </a:xfrm>
            <a:custGeom>
              <a:avLst/>
              <a:gdLst/>
              <a:ahLst/>
              <a:cxnLst/>
              <a:rect l="l" t="t" r="r" b="b"/>
              <a:pathLst>
                <a:path w="2357755" h="9525">
                  <a:moveTo>
                    <a:pt x="2357628" y="0"/>
                  </a:moveTo>
                  <a:lnTo>
                    <a:pt x="2357628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68C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350520" y="3124199"/>
              <a:ext cx="2357755" cy="10795"/>
            </a:xfrm>
            <a:custGeom>
              <a:avLst/>
              <a:gdLst/>
              <a:ahLst/>
              <a:cxnLst/>
              <a:rect l="l" t="t" r="r" b="b"/>
              <a:pathLst>
                <a:path w="2357755" h="10794">
                  <a:moveTo>
                    <a:pt x="235762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0668"/>
                  </a:lnTo>
                  <a:lnTo>
                    <a:pt x="2357628" y="10668"/>
                  </a:lnTo>
                  <a:lnTo>
                    <a:pt x="2357628" y="762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68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350520" y="3134867"/>
              <a:ext cx="2357755" cy="15240"/>
            </a:xfrm>
            <a:custGeom>
              <a:avLst/>
              <a:gdLst/>
              <a:ahLst/>
              <a:cxnLst/>
              <a:rect l="l" t="t" r="r" b="b"/>
              <a:pathLst>
                <a:path w="2357755" h="15239">
                  <a:moveTo>
                    <a:pt x="2357628" y="0"/>
                  </a:moveTo>
                  <a:lnTo>
                    <a:pt x="2357628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48C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350520" y="3150107"/>
              <a:ext cx="2357755" cy="17145"/>
            </a:xfrm>
            <a:custGeom>
              <a:avLst/>
              <a:gdLst/>
              <a:ahLst/>
              <a:cxnLst/>
              <a:rect l="l" t="t" r="r" b="b"/>
              <a:pathLst>
                <a:path w="2357755" h="17144">
                  <a:moveTo>
                    <a:pt x="2357628" y="0"/>
                  </a:moveTo>
                  <a:lnTo>
                    <a:pt x="2357628" y="1676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448A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 descr=""/>
            <p:cNvSpPr/>
            <p:nvPr/>
          </p:nvSpPr>
          <p:spPr>
            <a:xfrm>
              <a:off x="350520" y="3166871"/>
              <a:ext cx="2357755" cy="7620"/>
            </a:xfrm>
            <a:custGeom>
              <a:avLst/>
              <a:gdLst/>
              <a:ahLst/>
              <a:cxnLst/>
              <a:rect l="l" t="t" r="r" b="b"/>
              <a:pathLst>
                <a:path w="2357755" h="7619">
                  <a:moveTo>
                    <a:pt x="2357628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2357628" y="0"/>
                  </a:lnTo>
                  <a:lnTo>
                    <a:pt x="2357628" y="7619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347472" y="2622803"/>
              <a:ext cx="2362200" cy="554990"/>
            </a:xfrm>
            <a:custGeom>
              <a:avLst/>
              <a:gdLst/>
              <a:ahLst/>
              <a:cxnLst/>
              <a:rect l="l" t="t" r="r" b="b"/>
              <a:pathLst>
                <a:path w="2362200" h="554989">
                  <a:moveTo>
                    <a:pt x="2362200" y="554736"/>
                  </a:moveTo>
                  <a:lnTo>
                    <a:pt x="0" y="554736"/>
                  </a:lnTo>
                  <a:lnTo>
                    <a:pt x="0" y="0"/>
                  </a:lnTo>
                  <a:lnTo>
                    <a:pt x="2100072" y="0"/>
                  </a:lnTo>
                  <a:lnTo>
                    <a:pt x="2113788" y="1524"/>
                  </a:lnTo>
                  <a:lnTo>
                    <a:pt x="4572" y="1524"/>
                  </a:lnTo>
                  <a:lnTo>
                    <a:pt x="3048" y="4572"/>
                  </a:lnTo>
                  <a:lnTo>
                    <a:pt x="4572" y="4572"/>
                  </a:lnTo>
                  <a:lnTo>
                    <a:pt x="4572" y="550163"/>
                  </a:lnTo>
                  <a:lnTo>
                    <a:pt x="3048" y="550163"/>
                  </a:lnTo>
                  <a:lnTo>
                    <a:pt x="4572" y="551687"/>
                  </a:lnTo>
                  <a:lnTo>
                    <a:pt x="2362200" y="551687"/>
                  </a:lnTo>
                  <a:lnTo>
                    <a:pt x="2362200" y="554736"/>
                  </a:lnTo>
                  <a:close/>
                </a:path>
                <a:path w="2362200" h="554989">
                  <a:moveTo>
                    <a:pt x="4572" y="4572"/>
                  </a:moveTo>
                  <a:lnTo>
                    <a:pt x="3048" y="4572"/>
                  </a:lnTo>
                  <a:lnTo>
                    <a:pt x="4572" y="1524"/>
                  </a:lnTo>
                  <a:lnTo>
                    <a:pt x="4572" y="4572"/>
                  </a:lnTo>
                  <a:close/>
                </a:path>
                <a:path w="2362200" h="554989">
                  <a:moveTo>
                    <a:pt x="2330196" y="160019"/>
                  </a:moveTo>
                  <a:lnTo>
                    <a:pt x="2324100" y="147828"/>
                  </a:lnTo>
                  <a:lnTo>
                    <a:pt x="2310384" y="124968"/>
                  </a:lnTo>
                  <a:lnTo>
                    <a:pt x="2311908" y="124968"/>
                  </a:lnTo>
                  <a:lnTo>
                    <a:pt x="2278380" y="85344"/>
                  </a:lnTo>
                  <a:lnTo>
                    <a:pt x="2237232" y="51816"/>
                  </a:lnTo>
                  <a:lnTo>
                    <a:pt x="2203704" y="32004"/>
                  </a:lnTo>
                  <a:lnTo>
                    <a:pt x="2165604" y="16764"/>
                  </a:lnTo>
                  <a:lnTo>
                    <a:pt x="2125980" y="7620"/>
                  </a:lnTo>
                  <a:lnTo>
                    <a:pt x="2112264" y="6096"/>
                  </a:lnTo>
                  <a:lnTo>
                    <a:pt x="2113788" y="6096"/>
                  </a:lnTo>
                  <a:lnTo>
                    <a:pt x="2098548" y="4572"/>
                  </a:lnTo>
                  <a:lnTo>
                    <a:pt x="4572" y="4572"/>
                  </a:lnTo>
                  <a:lnTo>
                    <a:pt x="4572" y="1524"/>
                  </a:lnTo>
                  <a:lnTo>
                    <a:pt x="2113788" y="1524"/>
                  </a:lnTo>
                  <a:lnTo>
                    <a:pt x="2141220" y="4572"/>
                  </a:lnTo>
                  <a:lnTo>
                    <a:pt x="2154936" y="7620"/>
                  </a:lnTo>
                  <a:lnTo>
                    <a:pt x="2167128" y="12192"/>
                  </a:lnTo>
                  <a:lnTo>
                    <a:pt x="2180844" y="16764"/>
                  </a:lnTo>
                  <a:lnTo>
                    <a:pt x="2217420" y="33528"/>
                  </a:lnTo>
                  <a:lnTo>
                    <a:pt x="2261616" y="62484"/>
                  </a:lnTo>
                  <a:lnTo>
                    <a:pt x="2299716" y="100584"/>
                  </a:lnTo>
                  <a:lnTo>
                    <a:pt x="2328672" y="144780"/>
                  </a:lnTo>
                  <a:lnTo>
                    <a:pt x="2335530" y="158495"/>
                  </a:lnTo>
                  <a:lnTo>
                    <a:pt x="2330196" y="158495"/>
                  </a:lnTo>
                  <a:lnTo>
                    <a:pt x="2330196" y="160019"/>
                  </a:lnTo>
                  <a:close/>
                </a:path>
                <a:path w="2362200" h="554989">
                  <a:moveTo>
                    <a:pt x="2340864" y="184404"/>
                  </a:moveTo>
                  <a:lnTo>
                    <a:pt x="2336292" y="170688"/>
                  </a:lnTo>
                  <a:lnTo>
                    <a:pt x="2330196" y="158495"/>
                  </a:lnTo>
                  <a:lnTo>
                    <a:pt x="2335530" y="158495"/>
                  </a:lnTo>
                  <a:lnTo>
                    <a:pt x="2340864" y="169164"/>
                  </a:lnTo>
                  <a:lnTo>
                    <a:pt x="2345436" y="181356"/>
                  </a:lnTo>
                  <a:lnTo>
                    <a:pt x="2345944" y="182880"/>
                  </a:lnTo>
                  <a:lnTo>
                    <a:pt x="2340864" y="182880"/>
                  </a:lnTo>
                  <a:lnTo>
                    <a:pt x="2340864" y="184404"/>
                  </a:lnTo>
                  <a:close/>
                </a:path>
                <a:path w="2362200" h="554989">
                  <a:moveTo>
                    <a:pt x="2357628" y="551687"/>
                  </a:moveTo>
                  <a:lnTo>
                    <a:pt x="2357628" y="263652"/>
                  </a:lnTo>
                  <a:lnTo>
                    <a:pt x="2354580" y="236219"/>
                  </a:lnTo>
                  <a:lnTo>
                    <a:pt x="2348484" y="208788"/>
                  </a:lnTo>
                  <a:lnTo>
                    <a:pt x="2345436" y="196595"/>
                  </a:lnTo>
                  <a:lnTo>
                    <a:pt x="2340864" y="182880"/>
                  </a:lnTo>
                  <a:lnTo>
                    <a:pt x="2345944" y="182880"/>
                  </a:lnTo>
                  <a:lnTo>
                    <a:pt x="2350008" y="195072"/>
                  </a:lnTo>
                  <a:lnTo>
                    <a:pt x="2354580" y="207264"/>
                  </a:lnTo>
                  <a:lnTo>
                    <a:pt x="2357628" y="220980"/>
                  </a:lnTo>
                  <a:lnTo>
                    <a:pt x="2360676" y="248412"/>
                  </a:lnTo>
                  <a:lnTo>
                    <a:pt x="2362200" y="263652"/>
                  </a:lnTo>
                  <a:lnTo>
                    <a:pt x="2362200" y="550163"/>
                  </a:lnTo>
                  <a:lnTo>
                    <a:pt x="2360676" y="550163"/>
                  </a:lnTo>
                  <a:lnTo>
                    <a:pt x="2357628" y="551687"/>
                  </a:lnTo>
                  <a:close/>
                </a:path>
                <a:path w="2362200" h="554989">
                  <a:moveTo>
                    <a:pt x="4572" y="551687"/>
                  </a:moveTo>
                  <a:lnTo>
                    <a:pt x="3048" y="550163"/>
                  </a:lnTo>
                  <a:lnTo>
                    <a:pt x="4572" y="550163"/>
                  </a:lnTo>
                  <a:lnTo>
                    <a:pt x="4572" y="551687"/>
                  </a:lnTo>
                  <a:close/>
                </a:path>
                <a:path w="2362200" h="554989">
                  <a:moveTo>
                    <a:pt x="2357628" y="551687"/>
                  </a:moveTo>
                  <a:lnTo>
                    <a:pt x="4572" y="551687"/>
                  </a:lnTo>
                  <a:lnTo>
                    <a:pt x="4572" y="550163"/>
                  </a:lnTo>
                  <a:lnTo>
                    <a:pt x="2357628" y="550163"/>
                  </a:lnTo>
                  <a:lnTo>
                    <a:pt x="2357628" y="551687"/>
                  </a:lnTo>
                  <a:close/>
                </a:path>
                <a:path w="2362200" h="554989">
                  <a:moveTo>
                    <a:pt x="2362200" y="551687"/>
                  </a:moveTo>
                  <a:lnTo>
                    <a:pt x="2357628" y="551687"/>
                  </a:lnTo>
                  <a:lnTo>
                    <a:pt x="2360676" y="550163"/>
                  </a:lnTo>
                  <a:lnTo>
                    <a:pt x="2362200" y="550163"/>
                  </a:lnTo>
                  <a:lnTo>
                    <a:pt x="2362200" y="55168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8" name="object 258" descr=""/>
          <p:cNvSpPr txBox="1"/>
          <p:nvPr/>
        </p:nvSpPr>
        <p:spPr>
          <a:xfrm>
            <a:off x="583208" y="2678710"/>
            <a:ext cx="180848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4820" marR="5080" indent="-452755">
              <a:lnSpc>
                <a:spcPct val="101499"/>
              </a:lnSpc>
              <a:spcBef>
                <a:spcPts val="95"/>
              </a:spcBef>
            </a:pP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1.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Phát</a:t>
            </a:r>
            <a:r>
              <a:rPr dirty="0" sz="1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triển</a:t>
            </a:r>
            <a:r>
              <a:rPr dirty="0" sz="1300" spc="3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phong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Roboto"/>
                <a:cs typeface="Roboto"/>
              </a:rPr>
              <a:t>trào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khởi</a:t>
            </a:r>
            <a:r>
              <a:rPr dirty="0" sz="1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endParaRPr sz="1300">
              <a:latin typeface="Roboto"/>
              <a:cs typeface="Roboto"/>
            </a:endParaRPr>
          </a:p>
        </p:txBody>
      </p:sp>
      <p:sp>
        <p:nvSpPr>
          <p:cNvPr id="259" name="object 259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5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60" name="object 26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61" name="object 26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99938" y="1335399"/>
            <a:ext cx="3503929" cy="58039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50" spc="-60" b="1">
                <a:solidFill>
                  <a:srgbClr val="FFFFFF"/>
                </a:solidFill>
                <a:latin typeface="Tahoma"/>
                <a:cs typeface="Tahoma"/>
              </a:rPr>
              <a:t>CHÍNH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80" b="1">
                <a:solidFill>
                  <a:srgbClr val="FFFFFF"/>
                </a:solidFill>
                <a:latin typeface="Tahoma"/>
                <a:cs typeface="Tahoma"/>
              </a:rPr>
              <a:t>SÁCH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HỖ</a:t>
            </a:r>
            <a:r>
              <a:rPr dirty="0" sz="1650" spc="-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FF"/>
                </a:solidFill>
                <a:latin typeface="Tahoma"/>
                <a:cs typeface="Tahoma"/>
              </a:rPr>
              <a:t>TRỢ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DOANH</a:t>
            </a:r>
            <a:r>
              <a:rPr dirty="0" sz="1650" spc="-8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50" b="1">
                <a:solidFill>
                  <a:srgbClr val="FFFF00"/>
                </a:solidFill>
                <a:latin typeface="Tahoma"/>
                <a:cs typeface="Tahoma"/>
              </a:rPr>
              <a:t>NGHIỆP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20" b="1">
                <a:solidFill>
                  <a:srgbClr val="FFFF00"/>
                </a:solidFill>
                <a:latin typeface="Tahoma"/>
                <a:cs typeface="Tahoma"/>
              </a:rPr>
              <a:t>VÀ</a:t>
            </a:r>
            <a:r>
              <a:rPr dirty="0" sz="1650" spc="-5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100" b="1">
                <a:solidFill>
                  <a:srgbClr val="FFFF00"/>
                </a:solidFill>
                <a:latin typeface="Tahoma"/>
                <a:cs typeface="Tahoma"/>
              </a:rPr>
              <a:t>KHỞI</a:t>
            </a:r>
            <a:r>
              <a:rPr dirty="0" sz="1650" spc="-7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5" b="1">
                <a:solidFill>
                  <a:srgbClr val="FFFF00"/>
                </a:solidFill>
                <a:latin typeface="Tahoma"/>
                <a:cs typeface="Tahoma"/>
              </a:rPr>
              <a:t>NGHIỆP</a:t>
            </a:r>
            <a:endParaRPr sz="165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138172" y="3610355"/>
            <a:ext cx="1602105" cy="1385570"/>
            <a:chOff x="2138172" y="3610355"/>
            <a:chExt cx="1602105" cy="1385570"/>
          </a:xfrm>
        </p:grpSpPr>
        <p:sp>
          <p:nvSpPr>
            <p:cNvPr id="7" name="object 7" descr=""/>
            <p:cNvSpPr/>
            <p:nvPr/>
          </p:nvSpPr>
          <p:spPr>
            <a:xfrm>
              <a:off x="2144267" y="3616452"/>
              <a:ext cx="1590040" cy="1374775"/>
            </a:xfrm>
            <a:custGeom>
              <a:avLst/>
              <a:gdLst/>
              <a:ahLst/>
              <a:cxnLst/>
              <a:rect l="l" t="t" r="r" b="b"/>
              <a:pathLst>
                <a:path w="1590039" h="1374775">
                  <a:moveTo>
                    <a:pt x="1196340" y="1374648"/>
                  </a:moveTo>
                  <a:lnTo>
                    <a:pt x="393191" y="1374648"/>
                  </a:lnTo>
                  <a:lnTo>
                    <a:pt x="0" y="687324"/>
                  </a:lnTo>
                  <a:lnTo>
                    <a:pt x="393191" y="0"/>
                  </a:lnTo>
                  <a:lnTo>
                    <a:pt x="1196340" y="0"/>
                  </a:lnTo>
                  <a:lnTo>
                    <a:pt x="1589532" y="687324"/>
                  </a:lnTo>
                  <a:lnTo>
                    <a:pt x="1196340" y="137464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138172" y="3610355"/>
              <a:ext cx="1602105" cy="1385570"/>
            </a:xfrm>
            <a:custGeom>
              <a:avLst/>
              <a:gdLst/>
              <a:ahLst/>
              <a:cxnLst/>
              <a:rect l="l" t="t" r="r" b="b"/>
              <a:pathLst>
                <a:path w="1602104" h="1385570">
                  <a:moveTo>
                    <a:pt x="1205484" y="1385316"/>
                  </a:moveTo>
                  <a:lnTo>
                    <a:pt x="396239" y="1385316"/>
                  </a:lnTo>
                  <a:lnTo>
                    <a:pt x="0" y="693420"/>
                  </a:lnTo>
                  <a:lnTo>
                    <a:pt x="396239" y="0"/>
                  </a:lnTo>
                  <a:lnTo>
                    <a:pt x="1205484" y="0"/>
                  </a:lnTo>
                  <a:lnTo>
                    <a:pt x="1209838" y="7620"/>
                  </a:lnTo>
                  <a:lnTo>
                    <a:pt x="403860" y="7620"/>
                  </a:lnTo>
                  <a:lnTo>
                    <a:pt x="399287" y="10668"/>
                  </a:lnTo>
                  <a:lnTo>
                    <a:pt x="402116" y="10668"/>
                  </a:lnTo>
                  <a:lnTo>
                    <a:pt x="13283" y="690372"/>
                  </a:lnTo>
                  <a:lnTo>
                    <a:pt x="10668" y="690372"/>
                  </a:lnTo>
                  <a:lnTo>
                    <a:pt x="10668" y="694944"/>
                  </a:lnTo>
                  <a:lnTo>
                    <a:pt x="13283" y="694944"/>
                  </a:lnTo>
                  <a:lnTo>
                    <a:pt x="402116" y="1374648"/>
                  </a:lnTo>
                  <a:lnTo>
                    <a:pt x="399287" y="1374648"/>
                  </a:lnTo>
                  <a:lnTo>
                    <a:pt x="403860" y="1377696"/>
                  </a:lnTo>
                  <a:lnTo>
                    <a:pt x="1209847" y="1377696"/>
                  </a:lnTo>
                  <a:lnTo>
                    <a:pt x="1205484" y="1385316"/>
                  </a:lnTo>
                  <a:close/>
                </a:path>
                <a:path w="1602104" h="1385570">
                  <a:moveTo>
                    <a:pt x="402116" y="10668"/>
                  </a:moveTo>
                  <a:lnTo>
                    <a:pt x="399287" y="10668"/>
                  </a:lnTo>
                  <a:lnTo>
                    <a:pt x="403860" y="7620"/>
                  </a:lnTo>
                  <a:lnTo>
                    <a:pt x="402116" y="10668"/>
                  </a:lnTo>
                  <a:close/>
                </a:path>
                <a:path w="1602104" h="1385570">
                  <a:moveTo>
                    <a:pt x="1199607" y="10668"/>
                  </a:moveTo>
                  <a:lnTo>
                    <a:pt x="402116" y="10668"/>
                  </a:lnTo>
                  <a:lnTo>
                    <a:pt x="403860" y="7620"/>
                  </a:lnTo>
                  <a:lnTo>
                    <a:pt x="1197864" y="7620"/>
                  </a:lnTo>
                  <a:lnTo>
                    <a:pt x="1199607" y="10668"/>
                  </a:lnTo>
                  <a:close/>
                </a:path>
                <a:path w="1602104" h="1385570">
                  <a:moveTo>
                    <a:pt x="1589748" y="692658"/>
                  </a:moveTo>
                  <a:lnTo>
                    <a:pt x="1197864" y="7620"/>
                  </a:lnTo>
                  <a:lnTo>
                    <a:pt x="1202436" y="10668"/>
                  </a:lnTo>
                  <a:lnTo>
                    <a:pt x="1211580" y="10668"/>
                  </a:lnTo>
                  <a:lnTo>
                    <a:pt x="1599982" y="690372"/>
                  </a:lnTo>
                  <a:lnTo>
                    <a:pt x="1591055" y="690372"/>
                  </a:lnTo>
                  <a:lnTo>
                    <a:pt x="1589748" y="692658"/>
                  </a:lnTo>
                  <a:close/>
                </a:path>
                <a:path w="1602104" h="1385570">
                  <a:moveTo>
                    <a:pt x="1211580" y="10668"/>
                  </a:moveTo>
                  <a:lnTo>
                    <a:pt x="1202436" y="10668"/>
                  </a:lnTo>
                  <a:lnTo>
                    <a:pt x="1197864" y="7620"/>
                  </a:lnTo>
                  <a:lnTo>
                    <a:pt x="1209838" y="7620"/>
                  </a:lnTo>
                  <a:lnTo>
                    <a:pt x="1211580" y="10668"/>
                  </a:lnTo>
                  <a:close/>
                </a:path>
                <a:path w="1602104" h="1385570">
                  <a:moveTo>
                    <a:pt x="10668" y="694944"/>
                  </a:moveTo>
                  <a:lnTo>
                    <a:pt x="10668" y="690372"/>
                  </a:lnTo>
                  <a:lnTo>
                    <a:pt x="11975" y="692658"/>
                  </a:lnTo>
                  <a:lnTo>
                    <a:pt x="10668" y="694944"/>
                  </a:lnTo>
                  <a:close/>
                </a:path>
                <a:path w="1602104" h="1385570">
                  <a:moveTo>
                    <a:pt x="11975" y="692658"/>
                  </a:moveTo>
                  <a:lnTo>
                    <a:pt x="10668" y="690372"/>
                  </a:lnTo>
                  <a:lnTo>
                    <a:pt x="13283" y="690372"/>
                  </a:lnTo>
                  <a:lnTo>
                    <a:pt x="11975" y="692658"/>
                  </a:lnTo>
                  <a:close/>
                </a:path>
                <a:path w="1602104" h="1385570">
                  <a:moveTo>
                    <a:pt x="1591055" y="694944"/>
                  </a:moveTo>
                  <a:lnTo>
                    <a:pt x="1589748" y="692658"/>
                  </a:lnTo>
                  <a:lnTo>
                    <a:pt x="1591055" y="690372"/>
                  </a:lnTo>
                  <a:lnTo>
                    <a:pt x="1591055" y="694944"/>
                  </a:lnTo>
                  <a:close/>
                </a:path>
                <a:path w="1602104" h="1385570">
                  <a:moveTo>
                    <a:pt x="1600851" y="694944"/>
                  </a:moveTo>
                  <a:lnTo>
                    <a:pt x="1591055" y="694944"/>
                  </a:lnTo>
                  <a:lnTo>
                    <a:pt x="1591055" y="690372"/>
                  </a:lnTo>
                  <a:lnTo>
                    <a:pt x="1599982" y="690372"/>
                  </a:lnTo>
                  <a:lnTo>
                    <a:pt x="1601724" y="693420"/>
                  </a:lnTo>
                  <a:lnTo>
                    <a:pt x="1600851" y="694944"/>
                  </a:lnTo>
                  <a:close/>
                </a:path>
                <a:path w="1602104" h="1385570">
                  <a:moveTo>
                    <a:pt x="13283" y="694944"/>
                  </a:moveTo>
                  <a:lnTo>
                    <a:pt x="10668" y="694944"/>
                  </a:lnTo>
                  <a:lnTo>
                    <a:pt x="11975" y="692658"/>
                  </a:lnTo>
                  <a:lnTo>
                    <a:pt x="13283" y="694944"/>
                  </a:lnTo>
                  <a:close/>
                </a:path>
                <a:path w="1602104" h="1385570">
                  <a:moveTo>
                    <a:pt x="1197864" y="1377696"/>
                  </a:moveTo>
                  <a:lnTo>
                    <a:pt x="1589748" y="692658"/>
                  </a:lnTo>
                  <a:lnTo>
                    <a:pt x="1591055" y="694944"/>
                  </a:lnTo>
                  <a:lnTo>
                    <a:pt x="1600851" y="694944"/>
                  </a:lnTo>
                  <a:lnTo>
                    <a:pt x="1211593" y="1374648"/>
                  </a:lnTo>
                  <a:lnTo>
                    <a:pt x="1202436" y="1374648"/>
                  </a:lnTo>
                  <a:lnTo>
                    <a:pt x="1197864" y="1377696"/>
                  </a:lnTo>
                  <a:close/>
                </a:path>
                <a:path w="1602104" h="1385570">
                  <a:moveTo>
                    <a:pt x="403860" y="1377696"/>
                  </a:moveTo>
                  <a:lnTo>
                    <a:pt x="399287" y="1374648"/>
                  </a:lnTo>
                  <a:lnTo>
                    <a:pt x="402116" y="1374648"/>
                  </a:lnTo>
                  <a:lnTo>
                    <a:pt x="403860" y="1377696"/>
                  </a:lnTo>
                  <a:close/>
                </a:path>
                <a:path w="1602104" h="1385570">
                  <a:moveTo>
                    <a:pt x="1197864" y="1377696"/>
                  </a:moveTo>
                  <a:lnTo>
                    <a:pt x="403860" y="1377696"/>
                  </a:lnTo>
                  <a:lnTo>
                    <a:pt x="402116" y="1374648"/>
                  </a:lnTo>
                  <a:lnTo>
                    <a:pt x="1199607" y="1374648"/>
                  </a:lnTo>
                  <a:lnTo>
                    <a:pt x="1197864" y="1377696"/>
                  </a:lnTo>
                  <a:close/>
                </a:path>
                <a:path w="1602104" h="1385570">
                  <a:moveTo>
                    <a:pt x="1209847" y="1377696"/>
                  </a:moveTo>
                  <a:lnTo>
                    <a:pt x="1197864" y="1377696"/>
                  </a:lnTo>
                  <a:lnTo>
                    <a:pt x="1202436" y="1374648"/>
                  </a:lnTo>
                  <a:lnTo>
                    <a:pt x="1211593" y="1374648"/>
                  </a:lnTo>
                  <a:lnTo>
                    <a:pt x="1209847" y="1377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2547660" y="3878058"/>
            <a:ext cx="781050" cy="8229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12700" marR="5080" indent="1270">
              <a:lnSpc>
                <a:spcPct val="100299"/>
              </a:lnSpc>
              <a:spcBef>
                <a:spcPts val="114"/>
              </a:spcBef>
            </a:pP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DOANH </a:t>
            </a:r>
            <a:r>
              <a:rPr dirty="0" sz="130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r>
              <a:rPr dirty="0" sz="1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-50" b="1">
                <a:solidFill>
                  <a:srgbClr val="FFFFFF"/>
                </a:solidFill>
                <a:latin typeface="Roboto"/>
                <a:cs typeface="Roboto"/>
              </a:rPr>
              <a:t>&amp; </a:t>
            </a:r>
            <a:r>
              <a:rPr dirty="0" sz="1300" spc="-20" b="1">
                <a:solidFill>
                  <a:srgbClr val="FFFFFF"/>
                </a:solidFill>
                <a:latin typeface="Roboto"/>
                <a:cs typeface="Roboto"/>
              </a:rPr>
              <a:t>KHỞI </a:t>
            </a:r>
            <a:r>
              <a:rPr dirty="0" sz="1300" spc="-10" b="1">
                <a:solidFill>
                  <a:srgbClr val="FFFFFF"/>
                </a:solidFill>
                <a:latin typeface="Roboto"/>
                <a:cs typeface="Roboto"/>
              </a:rPr>
              <a:t>NGHIỆP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284475" y="2360675"/>
            <a:ext cx="1455420" cy="1137285"/>
            <a:chOff x="2284475" y="2360675"/>
            <a:chExt cx="1455420" cy="1137285"/>
          </a:xfrm>
        </p:grpSpPr>
        <p:sp>
          <p:nvSpPr>
            <p:cNvPr id="11" name="object 11" descr=""/>
            <p:cNvSpPr/>
            <p:nvPr/>
          </p:nvSpPr>
          <p:spPr>
            <a:xfrm>
              <a:off x="3139439" y="2958083"/>
              <a:ext cx="600710" cy="516890"/>
            </a:xfrm>
            <a:custGeom>
              <a:avLst/>
              <a:gdLst/>
              <a:ahLst/>
              <a:cxnLst/>
              <a:rect l="l" t="t" r="r" b="b"/>
              <a:pathLst>
                <a:path w="600710" h="516889">
                  <a:moveTo>
                    <a:pt x="451103" y="516635"/>
                  </a:moveTo>
                  <a:lnTo>
                    <a:pt x="149351" y="516635"/>
                  </a:lnTo>
                  <a:lnTo>
                    <a:pt x="0" y="257556"/>
                  </a:lnTo>
                  <a:lnTo>
                    <a:pt x="149351" y="0"/>
                  </a:lnTo>
                  <a:lnTo>
                    <a:pt x="451103" y="0"/>
                  </a:lnTo>
                  <a:lnTo>
                    <a:pt x="600456" y="257556"/>
                  </a:lnTo>
                  <a:lnTo>
                    <a:pt x="451103" y="516635"/>
                  </a:lnTo>
                  <a:close/>
                </a:path>
              </a:pathLst>
            </a:custGeom>
            <a:solidFill>
              <a:srgbClr val="D1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290571" y="2365248"/>
              <a:ext cx="1303020" cy="1126490"/>
            </a:xfrm>
            <a:custGeom>
              <a:avLst/>
              <a:gdLst/>
              <a:ahLst/>
              <a:cxnLst/>
              <a:rect l="l" t="t" r="r" b="b"/>
              <a:pathLst>
                <a:path w="1303020" h="1126489">
                  <a:moveTo>
                    <a:pt x="981455" y="1126235"/>
                  </a:moveTo>
                  <a:lnTo>
                    <a:pt x="321563" y="1126235"/>
                  </a:lnTo>
                  <a:lnTo>
                    <a:pt x="0" y="563879"/>
                  </a:lnTo>
                  <a:lnTo>
                    <a:pt x="321563" y="0"/>
                  </a:lnTo>
                  <a:lnTo>
                    <a:pt x="981455" y="0"/>
                  </a:lnTo>
                  <a:lnTo>
                    <a:pt x="1303020" y="563879"/>
                  </a:lnTo>
                  <a:lnTo>
                    <a:pt x="981455" y="112623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284475" y="2360675"/>
              <a:ext cx="1315720" cy="1137285"/>
            </a:xfrm>
            <a:custGeom>
              <a:avLst/>
              <a:gdLst/>
              <a:ahLst/>
              <a:cxnLst/>
              <a:rect l="l" t="t" r="r" b="b"/>
              <a:pathLst>
                <a:path w="1315720" h="1137285">
                  <a:moveTo>
                    <a:pt x="990600" y="1136904"/>
                  </a:moveTo>
                  <a:lnTo>
                    <a:pt x="324612" y="1136904"/>
                  </a:lnTo>
                  <a:lnTo>
                    <a:pt x="0" y="568452"/>
                  </a:lnTo>
                  <a:lnTo>
                    <a:pt x="324612" y="0"/>
                  </a:lnTo>
                  <a:lnTo>
                    <a:pt x="990600" y="0"/>
                  </a:lnTo>
                  <a:lnTo>
                    <a:pt x="994951" y="7619"/>
                  </a:lnTo>
                  <a:lnTo>
                    <a:pt x="332232" y="7619"/>
                  </a:lnTo>
                  <a:lnTo>
                    <a:pt x="327660" y="9143"/>
                  </a:lnTo>
                  <a:lnTo>
                    <a:pt x="331360" y="9143"/>
                  </a:lnTo>
                  <a:lnTo>
                    <a:pt x="13282" y="565404"/>
                  </a:lnTo>
                  <a:lnTo>
                    <a:pt x="10668" y="565404"/>
                  </a:lnTo>
                  <a:lnTo>
                    <a:pt x="10668" y="569976"/>
                  </a:lnTo>
                  <a:lnTo>
                    <a:pt x="13275" y="569976"/>
                  </a:lnTo>
                  <a:lnTo>
                    <a:pt x="330493" y="1126236"/>
                  </a:lnTo>
                  <a:lnTo>
                    <a:pt x="327660" y="1126236"/>
                  </a:lnTo>
                  <a:lnTo>
                    <a:pt x="332232" y="1129284"/>
                  </a:lnTo>
                  <a:lnTo>
                    <a:pt x="994951" y="1129284"/>
                  </a:lnTo>
                  <a:lnTo>
                    <a:pt x="990600" y="1136904"/>
                  </a:lnTo>
                  <a:close/>
                </a:path>
                <a:path w="1315720" h="1137285">
                  <a:moveTo>
                    <a:pt x="331360" y="9143"/>
                  </a:moveTo>
                  <a:lnTo>
                    <a:pt x="327660" y="9143"/>
                  </a:lnTo>
                  <a:lnTo>
                    <a:pt x="332232" y="7619"/>
                  </a:lnTo>
                  <a:lnTo>
                    <a:pt x="331360" y="9143"/>
                  </a:lnTo>
                  <a:close/>
                </a:path>
                <a:path w="1315720" h="1137285">
                  <a:moveTo>
                    <a:pt x="983851" y="9143"/>
                  </a:moveTo>
                  <a:lnTo>
                    <a:pt x="331360" y="9143"/>
                  </a:lnTo>
                  <a:lnTo>
                    <a:pt x="332232" y="7619"/>
                  </a:lnTo>
                  <a:lnTo>
                    <a:pt x="982980" y="7619"/>
                  </a:lnTo>
                  <a:lnTo>
                    <a:pt x="983851" y="9143"/>
                  </a:lnTo>
                  <a:close/>
                </a:path>
                <a:path w="1315720" h="1137285">
                  <a:moveTo>
                    <a:pt x="1303238" y="567693"/>
                  </a:moveTo>
                  <a:lnTo>
                    <a:pt x="982980" y="7619"/>
                  </a:lnTo>
                  <a:lnTo>
                    <a:pt x="987552" y="9143"/>
                  </a:lnTo>
                  <a:lnTo>
                    <a:pt x="995821" y="9143"/>
                  </a:lnTo>
                  <a:lnTo>
                    <a:pt x="1313471" y="565404"/>
                  </a:lnTo>
                  <a:lnTo>
                    <a:pt x="1304544" y="565404"/>
                  </a:lnTo>
                  <a:lnTo>
                    <a:pt x="1303238" y="567693"/>
                  </a:lnTo>
                  <a:close/>
                </a:path>
                <a:path w="1315720" h="1137285">
                  <a:moveTo>
                    <a:pt x="995821" y="9143"/>
                  </a:moveTo>
                  <a:lnTo>
                    <a:pt x="987552" y="9143"/>
                  </a:lnTo>
                  <a:lnTo>
                    <a:pt x="982980" y="7619"/>
                  </a:lnTo>
                  <a:lnTo>
                    <a:pt x="994951" y="7619"/>
                  </a:lnTo>
                  <a:lnTo>
                    <a:pt x="995821" y="9143"/>
                  </a:lnTo>
                  <a:close/>
                </a:path>
                <a:path w="1315720" h="1137285">
                  <a:moveTo>
                    <a:pt x="10668" y="569976"/>
                  </a:moveTo>
                  <a:lnTo>
                    <a:pt x="10668" y="565404"/>
                  </a:lnTo>
                  <a:lnTo>
                    <a:pt x="11973" y="567693"/>
                  </a:lnTo>
                  <a:lnTo>
                    <a:pt x="10668" y="569976"/>
                  </a:lnTo>
                  <a:close/>
                </a:path>
                <a:path w="1315720" h="1137285">
                  <a:moveTo>
                    <a:pt x="11973" y="567693"/>
                  </a:moveTo>
                  <a:lnTo>
                    <a:pt x="10668" y="565404"/>
                  </a:lnTo>
                  <a:lnTo>
                    <a:pt x="13282" y="565404"/>
                  </a:lnTo>
                  <a:lnTo>
                    <a:pt x="11973" y="567693"/>
                  </a:lnTo>
                  <a:close/>
                </a:path>
                <a:path w="1315720" h="1137285">
                  <a:moveTo>
                    <a:pt x="1304544" y="569976"/>
                  </a:moveTo>
                  <a:lnTo>
                    <a:pt x="1303238" y="567693"/>
                  </a:lnTo>
                  <a:lnTo>
                    <a:pt x="1304544" y="565404"/>
                  </a:lnTo>
                  <a:lnTo>
                    <a:pt x="1304544" y="569976"/>
                  </a:lnTo>
                  <a:close/>
                </a:path>
                <a:path w="1315720" h="1137285">
                  <a:moveTo>
                    <a:pt x="1314341" y="569976"/>
                  </a:moveTo>
                  <a:lnTo>
                    <a:pt x="1304544" y="569976"/>
                  </a:lnTo>
                  <a:lnTo>
                    <a:pt x="1304544" y="565404"/>
                  </a:lnTo>
                  <a:lnTo>
                    <a:pt x="1313471" y="565404"/>
                  </a:lnTo>
                  <a:lnTo>
                    <a:pt x="1315212" y="568452"/>
                  </a:lnTo>
                  <a:lnTo>
                    <a:pt x="1314341" y="569976"/>
                  </a:lnTo>
                  <a:close/>
                </a:path>
                <a:path w="1315720" h="1137285">
                  <a:moveTo>
                    <a:pt x="13275" y="569976"/>
                  </a:moveTo>
                  <a:lnTo>
                    <a:pt x="10668" y="569976"/>
                  </a:lnTo>
                  <a:lnTo>
                    <a:pt x="11973" y="567693"/>
                  </a:lnTo>
                  <a:lnTo>
                    <a:pt x="13275" y="569976"/>
                  </a:lnTo>
                  <a:close/>
                </a:path>
                <a:path w="1315720" h="1137285">
                  <a:moveTo>
                    <a:pt x="982980" y="1129284"/>
                  </a:moveTo>
                  <a:lnTo>
                    <a:pt x="1303238" y="567693"/>
                  </a:lnTo>
                  <a:lnTo>
                    <a:pt x="1304544" y="569976"/>
                  </a:lnTo>
                  <a:lnTo>
                    <a:pt x="1314341" y="569976"/>
                  </a:lnTo>
                  <a:lnTo>
                    <a:pt x="996691" y="1126236"/>
                  </a:lnTo>
                  <a:lnTo>
                    <a:pt x="987552" y="1126236"/>
                  </a:lnTo>
                  <a:lnTo>
                    <a:pt x="982980" y="1129284"/>
                  </a:lnTo>
                  <a:close/>
                </a:path>
                <a:path w="1315720" h="1137285">
                  <a:moveTo>
                    <a:pt x="332232" y="1129284"/>
                  </a:moveTo>
                  <a:lnTo>
                    <a:pt x="327660" y="1126236"/>
                  </a:lnTo>
                  <a:lnTo>
                    <a:pt x="330493" y="1126236"/>
                  </a:lnTo>
                  <a:lnTo>
                    <a:pt x="332232" y="1129284"/>
                  </a:lnTo>
                  <a:close/>
                </a:path>
                <a:path w="1315720" h="1137285">
                  <a:moveTo>
                    <a:pt x="982980" y="1129284"/>
                  </a:moveTo>
                  <a:lnTo>
                    <a:pt x="332232" y="1129284"/>
                  </a:lnTo>
                  <a:lnTo>
                    <a:pt x="330493" y="1126236"/>
                  </a:lnTo>
                  <a:lnTo>
                    <a:pt x="984718" y="1126236"/>
                  </a:lnTo>
                  <a:lnTo>
                    <a:pt x="982980" y="1129284"/>
                  </a:lnTo>
                  <a:close/>
                </a:path>
                <a:path w="1315720" h="1137285">
                  <a:moveTo>
                    <a:pt x="994951" y="1129284"/>
                  </a:moveTo>
                  <a:lnTo>
                    <a:pt x="982980" y="1129284"/>
                  </a:lnTo>
                  <a:lnTo>
                    <a:pt x="987552" y="1126236"/>
                  </a:lnTo>
                  <a:lnTo>
                    <a:pt x="996691" y="1126236"/>
                  </a:lnTo>
                  <a:lnTo>
                    <a:pt x="994951" y="1129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2579665" y="2699993"/>
            <a:ext cx="721995" cy="41592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08585" marR="5080" indent="-96520">
              <a:lnSpc>
                <a:spcPts val="1490"/>
              </a:lnSpc>
              <a:spcBef>
                <a:spcPts val="225"/>
              </a:spcBef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KHUYẾN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CÔNG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3479291" y="3052572"/>
            <a:ext cx="1315720" cy="1388745"/>
            <a:chOff x="3479291" y="3052572"/>
            <a:chExt cx="1315720" cy="1388745"/>
          </a:xfrm>
        </p:grpSpPr>
        <p:sp>
          <p:nvSpPr>
            <p:cNvPr id="16" name="object 16" descr=""/>
            <p:cNvSpPr/>
            <p:nvPr/>
          </p:nvSpPr>
          <p:spPr>
            <a:xfrm>
              <a:off x="3838955" y="3924300"/>
              <a:ext cx="600710" cy="516890"/>
            </a:xfrm>
            <a:custGeom>
              <a:avLst/>
              <a:gdLst/>
              <a:ahLst/>
              <a:cxnLst/>
              <a:rect l="l" t="t" r="r" b="b"/>
              <a:pathLst>
                <a:path w="600710" h="516889">
                  <a:moveTo>
                    <a:pt x="451103" y="516635"/>
                  </a:moveTo>
                  <a:lnTo>
                    <a:pt x="149351" y="516635"/>
                  </a:lnTo>
                  <a:lnTo>
                    <a:pt x="0" y="257556"/>
                  </a:lnTo>
                  <a:lnTo>
                    <a:pt x="149351" y="0"/>
                  </a:lnTo>
                  <a:lnTo>
                    <a:pt x="451103" y="0"/>
                  </a:lnTo>
                  <a:lnTo>
                    <a:pt x="600455" y="257556"/>
                  </a:lnTo>
                  <a:lnTo>
                    <a:pt x="451103" y="516635"/>
                  </a:lnTo>
                  <a:close/>
                </a:path>
              </a:pathLst>
            </a:custGeom>
            <a:solidFill>
              <a:srgbClr val="D1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485388" y="3058667"/>
              <a:ext cx="1303020" cy="1126490"/>
            </a:xfrm>
            <a:custGeom>
              <a:avLst/>
              <a:gdLst/>
              <a:ahLst/>
              <a:cxnLst/>
              <a:rect l="l" t="t" r="r" b="b"/>
              <a:pathLst>
                <a:path w="1303020" h="1126489">
                  <a:moveTo>
                    <a:pt x="979931" y="1126235"/>
                  </a:moveTo>
                  <a:lnTo>
                    <a:pt x="321563" y="1126235"/>
                  </a:lnTo>
                  <a:lnTo>
                    <a:pt x="0" y="562356"/>
                  </a:lnTo>
                  <a:lnTo>
                    <a:pt x="321563" y="0"/>
                  </a:lnTo>
                  <a:lnTo>
                    <a:pt x="979931" y="0"/>
                  </a:lnTo>
                  <a:lnTo>
                    <a:pt x="1303019" y="562356"/>
                  </a:lnTo>
                  <a:lnTo>
                    <a:pt x="979931" y="1126235"/>
                  </a:lnTo>
                  <a:close/>
                </a:path>
              </a:pathLst>
            </a:custGeom>
            <a:solidFill>
              <a:srgbClr val="54C3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479291" y="3052572"/>
              <a:ext cx="1315720" cy="1138555"/>
            </a:xfrm>
            <a:custGeom>
              <a:avLst/>
              <a:gdLst/>
              <a:ahLst/>
              <a:cxnLst/>
              <a:rect l="l" t="t" r="r" b="b"/>
              <a:pathLst>
                <a:path w="1315720" h="1138554">
                  <a:moveTo>
                    <a:pt x="989075" y="1138428"/>
                  </a:moveTo>
                  <a:lnTo>
                    <a:pt x="324612" y="1138428"/>
                  </a:lnTo>
                  <a:lnTo>
                    <a:pt x="0" y="568452"/>
                  </a:lnTo>
                  <a:lnTo>
                    <a:pt x="324612" y="0"/>
                  </a:lnTo>
                  <a:lnTo>
                    <a:pt x="989075" y="0"/>
                  </a:lnTo>
                  <a:lnTo>
                    <a:pt x="993447" y="7619"/>
                  </a:lnTo>
                  <a:lnTo>
                    <a:pt x="332232" y="7619"/>
                  </a:lnTo>
                  <a:lnTo>
                    <a:pt x="327660" y="10667"/>
                  </a:lnTo>
                  <a:lnTo>
                    <a:pt x="330493" y="10667"/>
                  </a:lnTo>
                  <a:lnTo>
                    <a:pt x="13275" y="566928"/>
                  </a:lnTo>
                  <a:lnTo>
                    <a:pt x="10668" y="566928"/>
                  </a:lnTo>
                  <a:lnTo>
                    <a:pt x="10668" y="571500"/>
                  </a:lnTo>
                  <a:lnTo>
                    <a:pt x="13282" y="571500"/>
                  </a:lnTo>
                  <a:lnTo>
                    <a:pt x="331360" y="1127760"/>
                  </a:lnTo>
                  <a:lnTo>
                    <a:pt x="327660" y="1127760"/>
                  </a:lnTo>
                  <a:lnTo>
                    <a:pt x="332232" y="1129284"/>
                  </a:lnTo>
                  <a:lnTo>
                    <a:pt x="994308" y="1129284"/>
                  </a:lnTo>
                  <a:lnTo>
                    <a:pt x="989075" y="1138428"/>
                  </a:lnTo>
                  <a:close/>
                </a:path>
                <a:path w="1315720" h="1138554">
                  <a:moveTo>
                    <a:pt x="330493" y="10667"/>
                  </a:moveTo>
                  <a:lnTo>
                    <a:pt x="327660" y="10667"/>
                  </a:lnTo>
                  <a:lnTo>
                    <a:pt x="332232" y="7619"/>
                  </a:lnTo>
                  <a:lnTo>
                    <a:pt x="330493" y="10667"/>
                  </a:lnTo>
                  <a:close/>
                </a:path>
                <a:path w="1315720" h="1138554">
                  <a:moveTo>
                    <a:pt x="984718" y="10667"/>
                  </a:moveTo>
                  <a:lnTo>
                    <a:pt x="330493" y="10667"/>
                  </a:lnTo>
                  <a:lnTo>
                    <a:pt x="332232" y="7619"/>
                  </a:lnTo>
                  <a:lnTo>
                    <a:pt x="982980" y="7619"/>
                  </a:lnTo>
                  <a:lnTo>
                    <a:pt x="984718" y="10667"/>
                  </a:lnTo>
                  <a:close/>
                </a:path>
                <a:path w="1315720" h="1138554">
                  <a:moveTo>
                    <a:pt x="1303238" y="569210"/>
                  </a:moveTo>
                  <a:lnTo>
                    <a:pt x="982980" y="7619"/>
                  </a:lnTo>
                  <a:lnTo>
                    <a:pt x="986028" y="10667"/>
                  </a:lnTo>
                  <a:lnTo>
                    <a:pt x="995196" y="10667"/>
                  </a:lnTo>
                  <a:lnTo>
                    <a:pt x="1314337" y="566928"/>
                  </a:lnTo>
                  <a:lnTo>
                    <a:pt x="1304544" y="566928"/>
                  </a:lnTo>
                  <a:lnTo>
                    <a:pt x="1303238" y="569210"/>
                  </a:lnTo>
                  <a:close/>
                </a:path>
                <a:path w="1315720" h="1138554">
                  <a:moveTo>
                    <a:pt x="995196" y="10667"/>
                  </a:moveTo>
                  <a:lnTo>
                    <a:pt x="986028" y="10667"/>
                  </a:lnTo>
                  <a:lnTo>
                    <a:pt x="982980" y="7619"/>
                  </a:lnTo>
                  <a:lnTo>
                    <a:pt x="993447" y="7619"/>
                  </a:lnTo>
                  <a:lnTo>
                    <a:pt x="995196" y="10667"/>
                  </a:lnTo>
                  <a:close/>
                </a:path>
                <a:path w="1315720" h="1138554">
                  <a:moveTo>
                    <a:pt x="10668" y="571500"/>
                  </a:moveTo>
                  <a:lnTo>
                    <a:pt x="10668" y="566928"/>
                  </a:lnTo>
                  <a:lnTo>
                    <a:pt x="11973" y="569210"/>
                  </a:lnTo>
                  <a:lnTo>
                    <a:pt x="10668" y="571500"/>
                  </a:lnTo>
                  <a:close/>
                </a:path>
                <a:path w="1315720" h="1138554">
                  <a:moveTo>
                    <a:pt x="11973" y="569210"/>
                  </a:moveTo>
                  <a:lnTo>
                    <a:pt x="10668" y="566928"/>
                  </a:lnTo>
                  <a:lnTo>
                    <a:pt x="13275" y="566928"/>
                  </a:lnTo>
                  <a:lnTo>
                    <a:pt x="11973" y="569210"/>
                  </a:lnTo>
                  <a:close/>
                </a:path>
                <a:path w="1315720" h="1138554">
                  <a:moveTo>
                    <a:pt x="1304544" y="571500"/>
                  </a:moveTo>
                  <a:lnTo>
                    <a:pt x="1303238" y="569210"/>
                  </a:lnTo>
                  <a:lnTo>
                    <a:pt x="1304544" y="566928"/>
                  </a:lnTo>
                  <a:lnTo>
                    <a:pt x="1304544" y="571500"/>
                  </a:lnTo>
                  <a:close/>
                </a:path>
                <a:path w="1315720" h="1138554">
                  <a:moveTo>
                    <a:pt x="1313468" y="571500"/>
                  </a:moveTo>
                  <a:lnTo>
                    <a:pt x="1304544" y="571500"/>
                  </a:lnTo>
                  <a:lnTo>
                    <a:pt x="1304544" y="566928"/>
                  </a:lnTo>
                  <a:lnTo>
                    <a:pt x="1314337" y="566928"/>
                  </a:lnTo>
                  <a:lnTo>
                    <a:pt x="1315212" y="568452"/>
                  </a:lnTo>
                  <a:lnTo>
                    <a:pt x="1313468" y="571500"/>
                  </a:lnTo>
                  <a:close/>
                </a:path>
                <a:path w="1315720" h="1138554">
                  <a:moveTo>
                    <a:pt x="13282" y="571500"/>
                  </a:moveTo>
                  <a:lnTo>
                    <a:pt x="10668" y="571500"/>
                  </a:lnTo>
                  <a:lnTo>
                    <a:pt x="11973" y="569210"/>
                  </a:lnTo>
                  <a:lnTo>
                    <a:pt x="13282" y="571500"/>
                  </a:lnTo>
                  <a:close/>
                </a:path>
                <a:path w="1315720" h="1138554">
                  <a:moveTo>
                    <a:pt x="982980" y="1129284"/>
                  </a:moveTo>
                  <a:lnTo>
                    <a:pt x="1303238" y="569210"/>
                  </a:lnTo>
                  <a:lnTo>
                    <a:pt x="1304544" y="571500"/>
                  </a:lnTo>
                  <a:lnTo>
                    <a:pt x="1313468" y="571500"/>
                  </a:lnTo>
                  <a:lnTo>
                    <a:pt x="995180" y="1127760"/>
                  </a:lnTo>
                  <a:lnTo>
                    <a:pt x="986028" y="1127760"/>
                  </a:lnTo>
                  <a:lnTo>
                    <a:pt x="982980" y="1129284"/>
                  </a:lnTo>
                  <a:close/>
                </a:path>
                <a:path w="1315720" h="1138554">
                  <a:moveTo>
                    <a:pt x="332232" y="1129284"/>
                  </a:moveTo>
                  <a:lnTo>
                    <a:pt x="327660" y="1127760"/>
                  </a:lnTo>
                  <a:lnTo>
                    <a:pt x="331360" y="1127760"/>
                  </a:lnTo>
                  <a:lnTo>
                    <a:pt x="332232" y="1129284"/>
                  </a:lnTo>
                  <a:close/>
                </a:path>
                <a:path w="1315720" h="1138554">
                  <a:moveTo>
                    <a:pt x="982980" y="1129284"/>
                  </a:moveTo>
                  <a:lnTo>
                    <a:pt x="332232" y="1129284"/>
                  </a:lnTo>
                  <a:lnTo>
                    <a:pt x="331360" y="1127760"/>
                  </a:lnTo>
                  <a:lnTo>
                    <a:pt x="983851" y="1127760"/>
                  </a:lnTo>
                  <a:lnTo>
                    <a:pt x="982980" y="1129284"/>
                  </a:lnTo>
                  <a:close/>
                </a:path>
                <a:path w="1315720" h="1138554">
                  <a:moveTo>
                    <a:pt x="994308" y="1129284"/>
                  </a:moveTo>
                  <a:lnTo>
                    <a:pt x="982980" y="1129284"/>
                  </a:lnTo>
                  <a:lnTo>
                    <a:pt x="986028" y="1127760"/>
                  </a:lnTo>
                  <a:lnTo>
                    <a:pt x="995180" y="1127760"/>
                  </a:lnTo>
                  <a:lnTo>
                    <a:pt x="994308" y="1129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3731782" y="3306543"/>
            <a:ext cx="808990" cy="58801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ctr" marL="12700" marR="5080">
              <a:lnSpc>
                <a:spcPct val="91200"/>
              </a:lnSpc>
              <a:spcBef>
                <a:spcPts val="254"/>
              </a:spcBef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XÚC</a:t>
            </a: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TIẾN </a:t>
            </a: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THƯƠNG </a:t>
            </a:r>
            <a:r>
              <a:rPr dirty="0" sz="1300" spc="-25">
                <a:solidFill>
                  <a:srgbClr val="FFFFFF"/>
                </a:solidFill>
                <a:latin typeface="Microsoft Sans Serif"/>
                <a:cs typeface="Microsoft Sans Serif"/>
              </a:rPr>
              <a:t>MẠI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352800" y="4415027"/>
            <a:ext cx="1442085" cy="1138555"/>
            <a:chOff x="3352800" y="4415027"/>
            <a:chExt cx="1442085" cy="1138555"/>
          </a:xfrm>
        </p:grpSpPr>
        <p:sp>
          <p:nvSpPr>
            <p:cNvPr id="21" name="object 21" descr=""/>
            <p:cNvSpPr/>
            <p:nvPr/>
          </p:nvSpPr>
          <p:spPr>
            <a:xfrm>
              <a:off x="3352800" y="5013960"/>
              <a:ext cx="600710" cy="516890"/>
            </a:xfrm>
            <a:custGeom>
              <a:avLst/>
              <a:gdLst/>
              <a:ahLst/>
              <a:cxnLst/>
              <a:rect l="l" t="t" r="r" b="b"/>
              <a:pathLst>
                <a:path w="600710" h="516889">
                  <a:moveTo>
                    <a:pt x="451103" y="516635"/>
                  </a:moveTo>
                  <a:lnTo>
                    <a:pt x="149351" y="516635"/>
                  </a:lnTo>
                  <a:lnTo>
                    <a:pt x="0" y="259079"/>
                  </a:lnTo>
                  <a:lnTo>
                    <a:pt x="149351" y="0"/>
                  </a:lnTo>
                  <a:lnTo>
                    <a:pt x="451103" y="0"/>
                  </a:lnTo>
                  <a:lnTo>
                    <a:pt x="600456" y="259079"/>
                  </a:lnTo>
                  <a:lnTo>
                    <a:pt x="451103" y="516635"/>
                  </a:lnTo>
                  <a:close/>
                </a:path>
              </a:pathLst>
            </a:custGeom>
            <a:solidFill>
              <a:srgbClr val="D1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485388" y="4421123"/>
              <a:ext cx="1303020" cy="1126490"/>
            </a:xfrm>
            <a:custGeom>
              <a:avLst/>
              <a:gdLst/>
              <a:ahLst/>
              <a:cxnLst/>
              <a:rect l="l" t="t" r="r" b="b"/>
              <a:pathLst>
                <a:path w="1303020" h="1126489">
                  <a:moveTo>
                    <a:pt x="979931" y="1126236"/>
                  </a:moveTo>
                  <a:lnTo>
                    <a:pt x="321563" y="1126236"/>
                  </a:lnTo>
                  <a:lnTo>
                    <a:pt x="0" y="563879"/>
                  </a:lnTo>
                  <a:lnTo>
                    <a:pt x="321563" y="0"/>
                  </a:lnTo>
                  <a:lnTo>
                    <a:pt x="979931" y="0"/>
                  </a:lnTo>
                  <a:lnTo>
                    <a:pt x="1303019" y="563879"/>
                  </a:lnTo>
                  <a:lnTo>
                    <a:pt x="979931" y="1126236"/>
                  </a:lnTo>
                  <a:close/>
                </a:path>
              </a:pathLst>
            </a:custGeom>
            <a:solidFill>
              <a:srgbClr val="50C8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479291" y="4415027"/>
              <a:ext cx="1315720" cy="1138555"/>
            </a:xfrm>
            <a:custGeom>
              <a:avLst/>
              <a:gdLst/>
              <a:ahLst/>
              <a:cxnLst/>
              <a:rect l="l" t="t" r="r" b="b"/>
              <a:pathLst>
                <a:path w="1315720" h="1138554">
                  <a:moveTo>
                    <a:pt x="989075" y="1138428"/>
                  </a:moveTo>
                  <a:lnTo>
                    <a:pt x="324612" y="1138428"/>
                  </a:lnTo>
                  <a:lnTo>
                    <a:pt x="0" y="569976"/>
                  </a:lnTo>
                  <a:lnTo>
                    <a:pt x="324612" y="0"/>
                  </a:lnTo>
                  <a:lnTo>
                    <a:pt x="989075" y="0"/>
                  </a:lnTo>
                  <a:lnTo>
                    <a:pt x="994308" y="9143"/>
                  </a:lnTo>
                  <a:lnTo>
                    <a:pt x="332232" y="9143"/>
                  </a:lnTo>
                  <a:lnTo>
                    <a:pt x="327660" y="10667"/>
                  </a:lnTo>
                  <a:lnTo>
                    <a:pt x="331360" y="10667"/>
                  </a:lnTo>
                  <a:lnTo>
                    <a:pt x="13282" y="566928"/>
                  </a:lnTo>
                  <a:lnTo>
                    <a:pt x="10668" y="566928"/>
                  </a:lnTo>
                  <a:lnTo>
                    <a:pt x="10668" y="571500"/>
                  </a:lnTo>
                  <a:lnTo>
                    <a:pt x="13275" y="571500"/>
                  </a:lnTo>
                  <a:lnTo>
                    <a:pt x="330493" y="1127760"/>
                  </a:lnTo>
                  <a:lnTo>
                    <a:pt x="327660" y="1127760"/>
                  </a:lnTo>
                  <a:lnTo>
                    <a:pt x="332232" y="1130808"/>
                  </a:lnTo>
                  <a:lnTo>
                    <a:pt x="993447" y="1130808"/>
                  </a:lnTo>
                  <a:lnTo>
                    <a:pt x="989075" y="1138428"/>
                  </a:lnTo>
                  <a:close/>
                </a:path>
                <a:path w="1315720" h="1138554">
                  <a:moveTo>
                    <a:pt x="331360" y="10667"/>
                  </a:moveTo>
                  <a:lnTo>
                    <a:pt x="327660" y="10667"/>
                  </a:lnTo>
                  <a:lnTo>
                    <a:pt x="332232" y="9143"/>
                  </a:lnTo>
                  <a:lnTo>
                    <a:pt x="331360" y="10667"/>
                  </a:lnTo>
                  <a:close/>
                </a:path>
                <a:path w="1315720" h="1138554">
                  <a:moveTo>
                    <a:pt x="983851" y="10667"/>
                  </a:moveTo>
                  <a:lnTo>
                    <a:pt x="331360" y="10667"/>
                  </a:lnTo>
                  <a:lnTo>
                    <a:pt x="332232" y="9143"/>
                  </a:lnTo>
                  <a:lnTo>
                    <a:pt x="982980" y="9143"/>
                  </a:lnTo>
                  <a:lnTo>
                    <a:pt x="983851" y="10667"/>
                  </a:lnTo>
                  <a:close/>
                </a:path>
                <a:path w="1315720" h="1138554">
                  <a:moveTo>
                    <a:pt x="1303238" y="569217"/>
                  </a:moveTo>
                  <a:lnTo>
                    <a:pt x="982980" y="9143"/>
                  </a:lnTo>
                  <a:lnTo>
                    <a:pt x="986028" y="10667"/>
                  </a:lnTo>
                  <a:lnTo>
                    <a:pt x="995180" y="10667"/>
                  </a:lnTo>
                  <a:lnTo>
                    <a:pt x="1313468" y="566928"/>
                  </a:lnTo>
                  <a:lnTo>
                    <a:pt x="1304544" y="566928"/>
                  </a:lnTo>
                  <a:lnTo>
                    <a:pt x="1303238" y="569217"/>
                  </a:lnTo>
                  <a:close/>
                </a:path>
                <a:path w="1315720" h="1138554">
                  <a:moveTo>
                    <a:pt x="995180" y="10667"/>
                  </a:moveTo>
                  <a:lnTo>
                    <a:pt x="986028" y="10667"/>
                  </a:lnTo>
                  <a:lnTo>
                    <a:pt x="982980" y="9143"/>
                  </a:lnTo>
                  <a:lnTo>
                    <a:pt x="994308" y="9143"/>
                  </a:lnTo>
                  <a:lnTo>
                    <a:pt x="995180" y="10667"/>
                  </a:lnTo>
                  <a:close/>
                </a:path>
                <a:path w="1315720" h="1138554">
                  <a:moveTo>
                    <a:pt x="10668" y="571500"/>
                  </a:moveTo>
                  <a:lnTo>
                    <a:pt x="10668" y="566928"/>
                  </a:lnTo>
                  <a:lnTo>
                    <a:pt x="11973" y="569217"/>
                  </a:lnTo>
                  <a:lnTo>
                    <a:pt x="10668" y="571500"/>
                  </a:lnTo>
                  <a:close/>
                </a:path>
                <a:path w="1315720" h="1138554">
                  <a:moveTo>
                    <a:pt x="11973" y="569217"/>
                  </a:moveTo>
                  <a:lnTo>
                    <a:pt x="10668" y="566928"/>
                  </a:lnTo>
                  <a:lnTo>
                    <a:pt x="13282" y="566928"/>
                  </a:lnTo>
                  <a:lnTo>
                    <a:pt x="11973" y="569217"/>
                  </a:lnTo>
                  <a:close/>
                </a:path>
                <a:path w="1315720" h="1138554">
                  <a:moveTo>
                    <a:pt x="1304544" y="571500"/>
                  </a:moveTo>
                  <a:lnTo>
                    <a:pt x="1303238" y="569217"/>
                  </a:lnTo>
                  <a:lnTo>
                    <a:pt x="1304544" y="566928"/>
                  </a:lnTo>
                  <a:lnTo>
                    <a:pt x="1304544" y="571500"/>
                  </a:lnTo>
                  <a:close/>
                </a:path>
                <a:path w="1315720" h="1138554">
                  <a:moveTo>
                    <a:pt x="1314337" y="571500"/>
                  </a:moveTo>
                  <a:lnTo>
                    <a:pt x="1304544" y="571500"/>
                  </a:lnTo>
                  <a:lnTo>
                    <a:pt x="1304544" y="566928"/>
                  </a:lnTo>
                  <a:lnTo>
                    <a:pt x="1313468" y="566928"/>
                  </a:lnTo>
                  <a:lnTo>
                    <a:pt x="1315212" y="569976"/>
                  </a:lnTo>
                  <a:lnTo>
                    <a:pt x="1314337" y="571500"/>
                  </a:lnTo>
                  <a:close/>
                </a:path>
                <a:path w="1315720" h="1138554">
                  <a:moveTo>
                    <a:pt x="13275" y="571500"/>
                  </a:moveTo>
                  <a:lnTo>
                    <a:pt x="10668" y="571500"/>
                  </a:lnTo>
                  <a:lnTo>
                    <a:pt x="11973" y="569217"/>
                  </a:lnTo>
                  <a:lnTo>
                    <a:pt x="13275" y="571500"/>
                  </a:lnTo>
                  <a:close/>
                </a:path>
                <a:path w="1315720" h="1138554">
                  <a:moveTo>
                    <a:pt x="982980" y="1130808"/>
                  </a:moveTo>
                  <a:lnTo>
                    <a:pt x="1303238" y="569217"/>
                  </a:lnTo>
                  <a:lnTo>
                    <a:pt x="1304544" y="571500"/>
                  </a:lnTo>
                  <a:lnTo>
                    <a:pt x="1314337" y="571500"/>
                  </a:lnTo>
                  <a:lnTo>
                    <a:pt x="995196" y="1127760"/>
                  </a:lnTo>
                  <a:lnTo>
                    <a:pt x="986028" y="1127760"/>
                  </a:lnTo>
                  <a:lnTo>
                    <a:pt x="982980" y="1130808"/>
                  </a:lnTo>
                  <a:close/>
                </a:path>
                <a:path w="1315720" h="1138554">
                  <a:moveTo>
                    <a:pt x="332232" y="1130808"/>
                  </a:moveTo>
                  <a:lnTo>
                    <a:pt x="327660" y="1127760"/>
                  </a:lnTo>
                  <a:lnTo>
                    <a:pt x="330493" y="1127760"/>
                  </a:lnTo>
                  <a:lnTo>
                    <a:pt x="332232" y="1130808"/>
                  </a:lnTo>
                  <a:close/>
                </a:path>
                <a:path w="1315720" h="1138554">
                  <a:moveTo>
                    <a:pt x="982980" y="1130808"/>
                  </a:moveTo>
                  <a:lnTo>
                    <a:pt x="332232" y="1130808"/>
                  </a:lnTo>
                  <a:lnTo>
                    <a:pt x="330493" y="1127760"/>
                  </a:lnTo>
                  <a:lnTo>
                    <a:pt x="984718" y="1127760"/>
                  </a:lnTo>
                  <a:lnTo>
                    <a:pt x="982980" y="1130808"/>
                  </a:lnTo>
                  <a:close/>
                </a:path>
                <a:path w="1315720" h="1138554">
                  <a:moveTo>
                    <a:pt x="993447" y="1130808"/>
                  </a:moveTo>
                  <a:lnTo>
                    <a:pt x="982980" y="1130808"/>
                  </a:lnTo>
                  <a:lnTo>
                    <a:pt x="986028" y="1127760"/>
                  </a:lnTo>
                  <a:lnTo>
                    <a:pt x="995196" y="1127760"/>
                  </a:lnTo>
                  <a:lnTo>
                    <a:pt x="993447" y="1130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3705834" y="4658387"/>
            <a:ext cx="857885" cy="6248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700" marR="5080">
              <a:lnSpc>
                <a:spcPct val="100400"/>
              </a:lnSpc>
              <a:spcBef>
                <a:spcPts val="110"/>
              </a:spcBef>
            </a:pPr>
            <a:r>
              <a:rPr dirty="0" sz="1300" spc="-30">
                <a:solidFill>
                  <a:srgbClr val="FFFFFF"/>
                </a:solidFill>
                <a:latin typeface="Microsoft Sans Serif"/>
                <a:cs typeface="Microsoft Sans Serif"/>
              </a:rPr>
              <a:t>KHOA</a:t>
            </a:r>
            <a:r>
              <a:rPr dirty="0" sz="13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HỌC 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CÔNG NGHỆ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147316" y="5109971"/>
            <a:ext cx="1452880" cy="1137285"/>
            <a:chOff x="2147316" y="5109971"/>
            <a:chExt cx="1452880" cy="1137285"/>
          </a:xfrm>
        </p:grpSpPr>
        <p:sp>
          <p:nvSpPr>
            <p:cNvPr id="26" name="object 26" descr=""/>
            <p:cNvSpPr/>
            <p:nvPr/>
          </p:nvSpPr>
          <p:spPr>
            <a:xfrm>
              <a:off x="2147316" y="5126735"/>
              <a:ext cx="600710" cy="518159"/>
            </a:xfrm>
            <a:custGeom>
              <a:avLst/>
              <a:gdLst/>
              <a:ahLst/>
              <a:cxnLst/>
              <a:rect l="l" t="t" r="r" b="b"/>
              <a:pathLst>
                <a:path w="600710" h="518160">
                  <a:moveTo>
                    <a:pt x="451103" y="518160"/>
                  </a:moveTo>
                  <a:lnTo>
                    <a:pt x="149351" y="518160"/>
                  </a:lnTo>
                  <a:lnTo>
                    <a:pt x="0" y="259080"/>
                  </a:lnTo>
                  <a:lnTo>
                    <a:pt x="149351" y="0"/>
                  </a:lnTo>
                  <a:lnTo>
                    <a:pt x="451103" y="0"/>
                  </a:lnTo>
                  <a:lnTo>
                    <a:pt x="600456" y="259080"/>
                  </a:lnTo>
                  <a:lnTo>
                    <a:pt x="451103" y="518160"/>
                  </a:lnTo>
                  <a:close/>
                </a:path>
              </a:pathLst>
            </a:custGeom>
            <a:solidFill>
              <a:srgbClr val="D1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290571" y="5114544"/>
              <a:ext cx="1303020" cy="1127760"/>
            </a:xfrm>
            <a:custGeom>
              <a:avLst/>
              <a:gdLst/>
              <a:ahLst/>
              <a:cxnLst/>
              <a:rect l="l" t="t" r="r" b="b"/>
              <a:pathLst>
                <a:path w="1303020" h="1127760">
                  <a:moveTo>
                    <a:pt x="981455" y="1127759"/>
                  </a:moveTo>
                  <a:lnTo>
                    <a:pt x="321563" y="1127759"/>
                  </a:lnTo>
                  <a:lnTo>
                    <a:pt x="0" y="563879"/>
                  </a:lnTo>
                  <a:lnTo>
                    <a:pt x="321563" y="0"/>
                  </a:lnTo>
                  <a:lnTo>
                    <a:pt x="981455" y="0"/>
                  </a:lnTo>
                  <a:lnTo>
                    <a:pt x="1303020" y="563879"/>
                  </a:lnTo>
                  <a:lnTo>
                    <a:pt x="981455" y="1127759"/>
                  </a:lnTo>
                  <a:close/>
                </a:path>
              </a:pathLst>
            </a:custGeom>
            <a:solidFill>
              <a:srgbClr val="4BC1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284475" y="5109971"/>
              <a:ext cx="1315720" cy="1137285"/>
            </a:xfrm>
            <a:custGeom>
              <a:avLst/>
              <a:gdLst/>
              <a:ahLst/>
              <a:cxnLst/>
              <a:rect l="l" t="t" r="r" b="b"/>
              <a:pathLst>
                <a:path w="1315720" h="1137285">
                  <a:moveTo>
                    <a:pt x="990600" y="1136904"/>
                  </a:moveTo>
                  <a:lnTo>
                    <a:pt x="324612" y="1136904"/>
                  </a:lnTo>
                  <a:lnTo>
                    <a:pt x="0" y="568452"/>
                  </a:lnTo>
                  <a:lnTo>
                    <a:pt x="324612" y="0"/>
                  </a:lnTo>
                  <a:lnTo>
                    <a:pt x="990600" y="0"/>
                  </a:lnTo>
                  <a:lnTo>
                    <a:pt x="994951" y="7619"/>
                  </a:lnTo>
                  <a:lnTo>
                    <a:pt x="332232" y="7619"/>
                  </a:lnTo>
                  <a:lnTo>
                    <a:pt x="327660" y="10667"/>
                  </a:lnTo>
                  <a:lnTo>
                    <a:pt x="330493" y="10667"/>
                  </a:lnTo>
                  <a:lnTo>
                    <a:pt x="14144" y="565404"/>
                  </a:lnTo>
                  <a:lnTo>
                    <a:pt x="10668" y="565404"/>
                  </a:lnTo>
                  <a:lnTo>
                    <a:pt x="10668" y="571500"/>
                  </a:lnTo>
                  <a:lnTo>
                    <a:pt x="14144" y="571500"/>
                  </a:lnTo>
                  <a:lnTo>
                    <a:pt x="330493" y="1126236"/>
                  </a:lnTo>
                  <a:lnTo>
                    <a:pt x="327660" y="1126236"/>
                  </a:lnTo>
                  <a:lnTo>
                    <a:pt x="332232" y="1129284"/>
                  </a:lnTo>
                  <a:lnTo>
                    <a:pt x="994951" y="1129284"/>
                  </a:lnTo>
                  <a:lnTo>
                    <a:pt x="990600" y="1136904"/>
                  </a:lnTo>
                  <a:close/>
                </a:path>
                <a:path w="1315720" h="1137285">
                  <a:moveTo>
                    <a:pt x="330493" y="10667"/>
                  </a:moveTo>
                  <a:lnTo>
                    <a:pt x="327660" y="10667"/>
                  </a:lnTo>
                  <a:lnTo>
                    <a:pt x="332232" y="7619"/>
                  </a:lnTo>
                  <a:lnTo>
                    <a:pt x="330493" y="10667"/>
                  </a:lnTo>
                  <a:close/>
                </a:path>
                <a:path w="1315720" h="1137285">
                  <a:moveTo>
                    <a:pt x="984718" y="10667"/>
                  </a:moveTo>
                  <a:lnTo>
                    <a:pt x="330493" y="10667"/>
                  </a:lnTo>
                  <a:lnTo>
                    <a:pt x="332232" y="7619"/>
                  </a:lnTo>
                  <a:lnTo>
                    <a:pt x="982980" y="7619"/>
                  </a:lnTo>
                  <a:lnTo>
                    <a:pt x="984718" y="10667"/>
                  </a:lnTo>
                  <a:close/>
                </a:path>
                <a:path w="1315720" h="1137285">
                  <a:moveTo>
                    <a:pt x="1302805" y="568452"/>
                  </a:moveTo>
                  <a:lnTo>
                    <a:pt x="982980" y="7619"/>
                  </a:lnTo>
                  <a:lnTo>
                    <a:pt x="987552" y="10667"/>
                  </a:lnTo>
                  <a:lnTo>
                    <a:pt x="996691" y="10667"/>
                  </a:lnTo>
                  <a:lnTo>
                    <a:pt x="1313471" y="565404"/>
                  </a:lnTo>
                  <a:lnTo>
                    <a:pt x="1304544" y="565404"/>
                  </a:lnTo>
                  <a:lnTo>
                    <a:pt x="1302805" y="568452"/>
                  </a:lnTo>
                  <a:close/>
                </a:path>
                <a:path w="1315720" h="1137285">
                  <a:moveTo>
                    <a:pt x="996691" y="10667"/>
                  </a:moveTo>
                  <a:lnTo>
                    <a:pt x="987552" y="10667"/>
                  </a:lnTo>
                  <a:lnTo>
                    <a:pt x="982980" y="7619"/>
                  </a:lnTo>
                  <a:lnTo>
                    <a:pt x="994951" y="7619"/>
                  </a:lnTo>
                  <a:lnTo>
                    <a:pt x="996691" y="10667"/>
                  </a:lnTo>
                  <a:close/>
                </a:path>
                <a:path w="1315720" h="1137285">
                  <a:moveTo>
                    <a:pt x="10668" y="571500"/>
                  </a:moveTo>
                  <a:lnTo>
                    <a:pt x="10668" y="565404"/>
                  </a:lnTo>
                  <a:lnTo>
                    <a:pt x="12406" y="568452"/>
                  </a:lnTo>
                  <a:lnTo>
                    <a:pt x="10668" y="571500"/>
                  </a:lnTo>
                  <a:close/>
                </a:path>
                <a:path w="1315720" h="1137285">
                  <a:moveTo>
                    <a:pt x="12406" y="568452"/>
                  </a:moveTo>
                  <a:lnTo>
                    <a:pt x="10668" y="565404"/>
                  </a:lnTo>
                  <a:lnTo>
                    <a:pt x="14144" y="565404"/>
                  </a:lnTo>
                  <a:lnTo>
                    <a:pt x="12406" y="568452"/>
                  </a:lnTo>
                  <a:close/>
                </a:path>
                <a:path w="1315720" h="1137285">
                  <a:moveTo>
                    <a:pt x="1304544" y="571500"/>
                  </a:moveTo>
                  <a:lnTo>
                    <a:pt x="1302805" y="568452"/>
                  </a:lnTo>
                  <a:lnTo>
                    <a:pt x="1304544" y="565404"/>
                  </a:lnTo>
                  <a:lnTo>
                    <a:pt x="1304544" y="571500"/>
                  </a:lnTo>
                  <a:close/>
                </a:path>
                <a:path w="1315720" h="1137285">
                  <a:moveTo>
                    <a:pt x="1313471" y="571500"/>
                  </a:moveTo>
                  <a:lnTo>
                    <a:pt x="1304544" y="571500"/>
                  </a:lnTo>
                  <a:lnTo>
                    <a:pt x="1304544" y="565404"/>
                  </a:lnTo>
                  <a:lnTo>
                    <a:pt x="1313471" y="565404"/>
                  </a:lnTo>
                  <a:lnTo>
                    <a:pt x="1315212" y="568452"/>
                  </a:lnTo>
                  <a:lnTo>
                    <a:pt x="1313471" y="571500"/>
                  </a:lnTo>
                  <a:close/>
                </a:path>
                <a:path w="1315720" h="1137285">
                  <a:moveTo>
                    <a:pt x="14144" y="571500"/>
                  </a:moveTo>
                  <a:lnTo>
                    <a:pt x="10668" y="571500"/>
                  </a:lnTo>
                  <a:lnTo>
                    <a:pt x="12406" y="568452"/>
                  </a:lnTo>
                  <a:lnTo>
                    <a:pt x="14144" y="571500"/>
                  </a:lnTo>
                  <a:close/>
                </a:path>
                <a:path w="1315720" h="1137285">
                  <a:moveTo>
                    <a:pt x="982980" y="1129284"/>
                  </a:moveTo>
                  <a:lnTo>
                    <a:pt x="1302805" y="568452"/>
                  </a:lnTo>
                  <a:lnTo>
                    <a:pt x="1304544" y="571500"/>
                  </a:lnTo>
                  <a:lnTo>
                    <a:pt x="1313471" y="571500"/>
                  </a:lnTo>
                  <a:lnTo>
                    <a:pt x="996691" y="1126236"/>
                  </a:lnTo>
                  <a:lnTo>
                    <a:pt x="987552" y="1126236"/>
                  </a:lnTo>
                  <a:lnTo>
                    <a:pt x="982980" y="1129284"/>
                  </a:lnTo>
                  <a:close/>
                </a:path>
                <a:path w="1315720" h="1137285">
                  <a:moveTo>
                    <a:pt x="332232" y="1129284"/>
                  </a:moveTo>
                  <a:lnTo>
                    <a:pt x="327660" y="1126236"/>
                  </a:lnTo>
                  <a:lnTo>
                    <a:pt x="330493" y="1126236"/>
                  </a:lnTo>
                  <a:lnTo>
                    <a:pt x="332232" y="1129284"/>
                  </a:lnTo>
                  <a:close/>
                </a:path>
                <a:path w="1315720" h="1137285">
                  <a:moveTo>
                    <a:pt x="982980" y="1129284"/>
                  </a:moveTo>
                  <a:lnTo>
                    <a:pt x="332232" y="1129284"/>
                  </a:lnTo>
                  <a:lnTo>
                    <a:pt x="330493" y="1126236"/>
                  </a:lnTo>
                  <a:lnTo>
                    <a:pt x="984718" y="1126236"/>
                  </a:lnTo>
                  <a:lnTo>
                    <a:pt x="982980" y="1129284"/>
                  </a:lnTo>
                  <a:close/>
                </a:path>
                <a:path w="1315720" h="1137285">
                  <a:moveTo>
                    <a:pt x="994951" y="1129284"/>
                  </a:moveTo>
                  <a:lnTo>
                    <a:pt x="982980" y="1129284"/>
                  </a:lnTo>
                  <a:lnTo>
                    <a:pt x="987552" y="1126236"/>
                  </a:lnTo>
                  <a:lnTo>
                    <a:pt x="996691" y="1126236"/>
                  </a:lnTo>
                  <a:lnTo>
                    <a:pt x="994951" y="1129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2613144" y="5551442"/>
            <a:ext cx="65468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65">
                <a:solidFill>
                  <a:srgbClr val="FFFFFF"/>
                </a:solidFill>
                <a:latin typeface="Microsoft Sans Serif"/>
                <a:cs typeface="Microsoft Sans Serif"/>
              </a:rPr>
              <a:t>DU</a:t>
            </a:r>
            <a:r>
              <a:rPr dirty="0" sz="13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LỊCH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1085087" y="4162044"/>
            <a:ext cx="1313815" cy="1391920"/>
            <a:chOff x="1085087" y="4162044"/>
            <a:chExt cx="1313815" cy="1391920"/>
          </a:xfrm>
        </p:grpSpPr>
        <p:sp>
          <p:nvSpPr>
            <p:cNvPr id="31" name="object 31" descr=""/>
            <p:cNvSpPr/>
            <p:nvPr/>
          </p:nvSpPr>
          <p:spPr>
            <a:xfrm>
              <a:off x="1435607" y="4162044"/>
              <a:ext cx="600710" cy="516890"/>
            </a:xfrm>
            <a:custGeom>
              <a:avLst/>
              <a:gdLst/>
              <a:ahLst/>
              <a:cxnLst/>
              <a:rect l="l" t="t" r="r" b="b"/>
              <a:pathLst>
                <a:path w="600710" h="516889">
                  <a:moveTo>
                    <a:pt x="451104" y="516636"/>
                  </a:moveTo>
                  <a:lnTo>
                    <a:pt x="149351" y="516636"/>
                  </a:lnTo>
                  <a:lnTo>
                    <a:pt x="0" y="257556"/>
                  </a:lnTo>
                  <a:lnTo>
                    <a:pt x="149351" y="0"/>
                  </a:lnTo>
                  <a:lnTo>
                    <a:pt x="451104" y="0"/>
                  </a:lnTo>
                  <a:lnTo>
                    <a:pt x="600455" y="257556"/>
                  </a:lnTo>
                  <a:lnTo>
                    <a:pt x="451104" y="516636"/>
                  </a:lnTo>
                  <a:close/>
                </a:path>
              </a:pathLst>
            </a:custGeom>
            <a:solidFill>
              <a:srgbClr val="D1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91183" y="4421124"/>
              <a:ext cx="1301750" cy="1127760"/>
            </a:xfrm>
            <a:custGeom>
              <a:avLst/>
              <a:gdLst/>
              <a:ahLst/>
              <a:cxnLst/>
              <a:rect l="l" t="t" r="r" b="b"/>
              <a:pathLst>
                <a:path w="1301750" h="1127760">
                  <a:moveTo>
                    <a:pt x="979932" y="1127759"/>
                  </a:moveTo>
                  <a:lnTo>
                    <a:pt x="321564" y="1127759"/>
                  </a:lnTo>
                  <a:lnTo>
                    <a:pt x="0" y="563879"/>
                  </a:lnTo>
                  <a:lnTo>
                    <a:pt x="321564" y="0"/>
                  </a:lnTo>
                  <a:lnTo>
                    <a:pt x="979932" y="0"/>
                  </a:lnTo>
                  <a:lnTo>
                    <a:pt x="1301495" y="563879"/>
                  </a:lnTo>
                  <a:lnTo>
                    <a:pt x="979932" y="1127759"/>
                  </a:lnTo>
                  <a:close/>
                </a:path>
              </a:pathLst>
            </a:custGeom>
            <a:solidFill>
              <a:srgbClr val="49BA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85087" y="4416551"/>
              <a:ext cx="1313815" cy="1137285"/>
            </a:xfrm>
            <a:custGeom>
              <a:avLst/>
              <a:gdLst/>
              <a:ahLst/>
              <a:cxnLst/>
              <a:rect l="l" t="t" r="r" b="b"/>
              <a:pathLst>
                <a:path w="1313814" h="1137285">
                  <a:moveTo>
                    <a:pt x="989075" y="1136904"/>
                  </a:moveTo>
                  <a:lnTo>
                    <a:pt x="324612" y="1136904"/>
                  </a:lnTo>
                  <a:lnTo>
                    <a:pt x="0" y="568452"/>
                  </a:lnTo>
                  <a:lnTo>
                    <a:pt x="324612" y="0"/>
                  </a:lnTo>
                  <a:lnTo>
                    <a:pt x="989075" y="0"/>
                  </a:lnTo>
                  <a:lnTo>
                    <a:pt x="993427" y="7619"/>
                  </a:lnTo>
                  <a:lnTo>
                    <a:pt x="332232" y="7619"/>
                  </a:lnTo>
                  <a:lnTo>
                    <a:pt x="327660" y="10667"/>
                  </a:lnTo>
                  <a:lnTo>
                    <a:pt x="330493" y="10667"/>
                  </a:lnTo>
                  <a:lnTo>
                    <a:pt x="14144" y="565404"/>
                  </a:lnTo>
                  <a:lnTo>
                    <a:pt x="10668" y="565404"/>
                  </a:lnTo>
                  <a:lnTo>
                    <a:pt x="10668" y="571500"/>
                  </a:lnTo>
                  <a:lnTo>
                    <a:pt x="14144" y="571500"/>
                  </a:lnTo>
                  <a:lnTo>
                    <a:pt x="330493" y="1126236"/>
                  </a:lnTo>
                  <a:lnTo>
                    <a:pt x="327660" y="1126236"/>
                  </a:lnTo>
                  <a:lnTo>
                    <a:pt x="332232" y="1129284"/>
                  </a:lnTo>
                  <a:lnTo>
                    <a:pt x="993427" y="1129284"/>
                  </a:lnTo>
                  <a:lnTo>
                    <a:pt x="989075" y="1136904"/>
                  </a:lnTo>
                  <a:close/>
                </a:path>
                <a:path w="1313814" h="1137285">
                  <a:moveTo>
                    <a:pt x="330493" y="10667"/>
                  </a:moveTo>
                  <a:lnTo>
                    <a:pt x="327660" y="10667"/>
                  </a:lnTo>
                  <a:lnTo>
                    <a:pt x="332232" y="7619"/>
                  </a:lnTo>
                  <a:lnTo>
                    <a:pt x="330493" y="10667"/>
                  </a:lnTo>
                  <a:close/>
                </a:path>
                <a:path w="1313814" h="1137285">
                  <a:moveTo>
                    <a:pt x="983194" y="10667"/>
                  </a:moveTo>
                  <a:lnTo>
                    <a:pt x="330493" y="10667"/>
                  </a:lnTo>
                  <a:lnTo>
                    <a:pt x="332232" y="7619"/>
                  </a:lnTo>
                  <a:lnTo>
                    <a:pt x="981456" y="7619"/>
                  </a:lnTo>
                  <a:lnTo>
                    <a:pt x="983194" y="10667"/>
                  </a:lnTo>
                  <a:close/>
                </a:path>
                <a:path w="1313814" h="1137285">
                  <a:moveTo>
                    <a:pt x="1301281" y="568452"/>
                  </a:moveTo>
                  <a:lnTo>
                    <a:pt x="981456" y="7619"/>
                  </a:lnTo>
                  <a:lnTo>
                    <a:pt x="986028" y="10667"/>
                  </a:lnTo>
                  <a:lnTo>
                    <a:pt x="995167" y="10667"/>
                  </a:lnTo>
                  <a:lnTo>
                    <a:pt x="1311947" y="565404"/>
                  </a:lnTo>
                  <a:lnTo>
                    <a:pt x="1303020" y="565404"/>
                  </a:lnTo>
                  <a:lnTo>
                    <a:pt x="1301281" y="568452"/>
                  </a:lnTo>
                  <a:close/>
                </a:path>
                <a:path w="1313814" h="1137285">
                  <a:moveTo>
                    <a:pt x="995167" y="10667"/>
                  </a:moveTo>
                  <a:lnTo>
                    <a:pt x="986028" y="10667"/>
                  </a:lnTo>
                  <a:lnTo>
                    <a:pt x="981456" y="7619"/>
                  </a:lnTo>
                  <a:lnTo>
                    <a:pt x="993427" y="7619"/>
                  </a:lnTo>
                  <a:lnTo>
                    <a:pt x="995167" y="10667"/>
                  </a:lnTo>
                  <a:close/>
                </a:path>
                <a:path w="1313814" h="1137285">
                  <a:moveTo>
                    <a:pt x="10668" y="571500"/>
                  </a:moveTo>
                  <a:lnTo>
                    <a:pt x="10668" y="565404"/>
                  </a:lnTo>
                  <a:lnTo>
                    <a:pt x="12406" y="568452"/>
                  </a:lnTo>
                  <a:lnTo>
                    <a:pt x="10668" y="571500"/>
                  </a:lnTo>
                  <a:close/>
                </a:path>
                <a:path w="1313814" h="1137285">
                  <a:moveTo>
                    <a:pt x="12406" y="568452"/>
                  </a:moveTo>
                  <a:lnTo>
                    <a:pt x="10668" y="565404"/>
                  </a:lnTo>
                  <a:lnTo>
                    <a:pt x="14144" y="565404"/>
                  </a:lnTo>
                  <a:lnTo>
                    <a:pt x="12406" y="568452"/>
                  </a:lnTo>
                  <a:close/>
                </a:path>
                <a:path w="1313814" h="1137285">
                  <a:moveTo>
                    <a:pt x="1303020" y="571500"/>
                  </a:moveTo>
                  <a:lnTo>
                    <a:pt x="1301281" y="568452"/>
                  </a:lnTo>
                  <a:lnTo>
                    <a:pt x="1303020" y="565404"/>
                  </a:lnTo>
                  <a:lnTo>
                    <a:pt x="1303020" y="571500"/>
                  </a:lnTo>
                  <a:close/>
                </a:path>
                <a:path w="1313814" h="1137285">
                  <a:moveTo>
                    <a:pt x="1311947" y="571500"/>
                  </a:moveTo>
                  <a:lnTo>
                    <a:pt x="1303020" y="571500"/>
                  </a:lnTo>
                  <a:lnTo>
                    <a:pt x="1303020" y="565404"/>
                  </a:lnTo>
                  <a:lnTo>
                    <a:pt x="1311947" y="565404"/>
                  </a:lnTo>
                  <a:lnTo>
                    <a:pt x="1313688" y="568452"/>
                  </a:lnTo>
                  <a:lnTo>
                    <a:pt x="1311947" y="571500"/>
                  </a:lnTo>
                  <a:close/>
                </a:path>
                <a:path w="1313814" h="1137285">
                  <a:moveTo>
                    <a:pt x="14144" y="571500"/>
                  </a:moveTo>
                  <a:lnTo>
                    <a:pt x="10668" y="571500"/>
                  </a:lnTo>
                  <a:lnTo>
                    <a:pt x="12406" y="568452"/>
                  </a:lnTo>
                  <a:lnTo>
                    <a:pt x="14144" y="571500"/>
                  </a:lnTo>
                  <a:close/>
                </a:path>
                <a:path w="1313814" h="1137285">
                  <a:moveTo>
                    <a:pt x="981456" y="1129284"/>
                  </a:moveTo>
                  <a:lnTo>
                    <a:pt x="1301281" y="568452"/>
                  </a:lnTo>
                  <a:lnTo>
                    <a:pt x="1303020" y="571500"/>
                  </a:lnTo>
                  <a:lnTo>
                    <a:pt x="1311947" y="571500"/>
                  </a:lnTo>
                  <a:lnTo>
                    <a:pt x="995167" y="1126236"/>
                  </a:lnTo>
                  <a:lnTo>
                    <a:pt x="986028" y="1126236"/>
                  </a:lnTo>
                  <a:lnTo>
                    <a:pt x="981456" y="1129284"/>
                  </a:lnTo>
                  <a:close/>
                </a:path>
                <a:path w="1313814" h="1137285">
                  <a:moveTo>
                    <a:pt x="332232" y="1129284"/>
                  </a:moveTo>
                  <a:lnTo>
                    <a:pt x="327660" y="1126236"/>
                  </a:lnTo>
                  <a:lnTo>
                    <a:pt x="330493" y="1126236"/>
                  </a:lnTo>
                  <a:lnTo>
                    <a:pt x="332232" y="1129284"/>
                  </a:lnTo>
                  <a:close/>
                </a:path>
                <a:path w="1313814" h="1137285">
                  <a:moveTo>
                    <a:pt x="981456" y="1129284"/>
                  </a:moveTo>
                  <a:lnTo>
                    <a:pt x="332232" y="1129284"/>
                  </a:lnTo>
                  <a:lnTo>
                    <a:pt x="330493" y="1126236"/>
                  </a:lnTo>
                  <a:lnTo>
                    <a:pt x="983194" y="1126236"/>
                  </a:lnTo>
                  <a:lnTo>
                    <a:pt x="981456" y="1129284"/>
                  </a:lnTo>
                  <a:close/>
                </a:path>
                <a:path w="1313814" h="1137285">
                  <a:moveTo>
                    <a:pt x="993427" y="1129284"/>
                  </a:moveTo>
                  <a:lnTo>
                    <a:pt x="981456" y="1129284"/>
                  </a:lnTo>
                  <a:lnTo>
                    <a:pt x="986028" y="1126236"/>
                  </a:lnTo>
                  <a:lnTo>
                    <a:pt x="995167" y="1126236"/>
                  </a:lnTo>
                  <a:lnTo>
                    <a:pt x="993427" y="1129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1438189" y="4758988"/>
            <a:ext cx="606425" cy="4248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32715" marR="5080" indent="-120650">
              <a:lnSpc>
                <a:spcPct val="100000"/>
              </a:lnSpc>
              <a:spcBef>
                <a:spcPts val="120"/>
              </a:spcBef>
            </a:pPr>
            <a:r>
              <a:rPr dirty="0" sz="1300" spc="-65">
                <a:solidFill>
                  <a:srgbClr val="FFFFFF"/>
                </a:solidFill>
                <a:latin typeface="Microsoft Sans Serif"/>
                <a:cs typeface="Microsoft Sans Serif"/>
              </a:rPr>
              <a:t>NGUỒN </a:t>
            </a:r>
            <a:r>
              <a:rPr dirty="0" sz="1300" spc="-25">
                <a:solidFill>
                  <a:srgbClr val="FFFFFF"/>
                </a:solidFill>
                <a:latin typeface="Microsoft Sans Serif"/>
                <a:cs typeface="Microsoft Sans Serif"/>
              </a:rPr>
              <a:t>VỐN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35" name="object 35" descr=""/>
          <p:cNvGrpSpPr/>
          <p:nvPr/>
        </p:nvGrpSpPr>
        <p:grpSpPr>
          <a:xfrm>
            <a:off x="1085087" y="3051048"/>
            <a:ext cx="1313815" cy="1138555"/>
            <a:chOff x="1085087" y="3051048"/>
            <a:chExt cx="1313815" cy="1138555"/>
          </a:xfrm>
        </p:grpSpPr>
        <p:sp>
          <p:nvSpPr>
            <p:cNvPr id="36" name="object 36" descr=""/>
            <p:cNvSpPr/>
            <p:nvPr/>
          </p:nvSpPr>
          <p:spPr>
            <a:xfrm>
              <a:off x="1091183" y="3057144"/>
              <a:ext cx="1301750" cy="1126490"/>
            </a:xfrm>
            <a:custGeom>
              <a:avLst/>
              <a:gdLst/>
              <a:ahLst/>
              <a:cxnLst/>
              <a:rect l="l" t="t" r="r" b="b"/>
              <a:pathLst>
                <a:path w="1301750" h="1126489">
                  <a:moveTo>
                    <a:pt x="979932" y="1126236"/>
                  </a:moveTo>
                  <a:lnTo>
                    <a:pt x="321564" y="1126236"/>
                  </a:lnTo>
                  <a:lnTo>
                    <a:pt x="0" y="562356"/>
                  </a:lnTo>
                  <a:lnTo>
                    <a:pt x="321564" y="0"/>
                  </a:lnTo>
                  <a:lnTo>
                    <a:pt x="979932" y="0"/>
                  </a:lnTo>
                  <a:lnTo>
                    <a:pt x="1301495" y="562356"/>
                  </a:lnTo>
                  <a:lnTo>
                    <a:pt x="979932" y="1126236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85087" y="3051048"/>
              <a:ext cx="1313815" cy="1138555"/>
            </a:xfrm>
            <a:custGeom>
              <a:avLst/>
              <a:gdLst/>
              <a:ahLst/>
              <a:cxnLst/>
              <a:rect l="l" t="t" r="r" b="b"/>
              <a:pathLst>
                <a:path w="1313814" h="1138554">
                  <a:moveTo>
                    <a:pt x="989075" y="1138428"/>
                  </a:moveTo>
                  <a:lnTo>
                    <a:pt x="324612" y="1138428"/>
                  </a:lnTo>
                  <a:lnTo>
                    <a:pt x="0" y="568452"/>
                  </a:lnTo>
                  <a:lnTo>
                    <a:pt x="324612" y="0"/>
                  </a:lnTo>
                  <a:lnTo>
                    <a:pt x="989075" y="0"/>
                  </a:lnTo>
                  <a:lnTo>
                    <a:pt x="993427" y="7619"/>
                  </a:lnTo>
                  <a:lnTo>
                    <a:pt x="332232" y="7619"/>
                  </a:lnTo>
                  <a:lnTo>
                    <a:pt x="327660" y="10667"/>
                  </a:lnTo>
                  <a:lnTo>
                    <a:pt x="330493" y="10667"/>
                  </a:lnTo>
                  <a:lnTo>
                    <a:pt x="13275" y="566928"/>
                  </a:lnTo>
                  <a:lnTo>
                    <a:pt x="10668" y="566928"/>
                  </a:lnTo>
                  <a:lnTo>
                    <a:pt x="10668" y="571500"/>
                  </a:lnTo>
                  <a:lnTo>
                    <a:pt x="13282" y="571500"/>
                  </a:lnTo>
                  <a:lnTo>
                    <a:pt x="331360" y="1127760"/>
                  </a:lnTo>
                  <a:lnTo>
                    <a:pt x="327660" y="1127760"/>
                  </a:lnTo>
                  <a:lnTo>
                    <a:pt x="332232" y="1129284"/>
                  </a:lnTo>
                  <a:lnTo>
                    <a:pt x="994283" y="1129284"/>
                  </a:lnTo>
                  <a:lnTo>
                    <a:pt x="989075" y="1138428"/>
                  </a:lnTo>
                  <a:close/>
                </a:path>
                <a:path w="1313814" h="1138554">
                  <a:moveTo>
                    <a:pt x="330493" y="10667"/>
                  </a:moveTo>
                  <a:lnTo>
                    <a:pt x="327660" y="10667"/>
                  </a:lnTo>
                  <a:lnTo>
                    <a:pt x="332232" y="7619"/>
                  </a:lnTo>
                  <a:lnTo>
                    <a:pt x="330493" y="10667"/>
                  </a:lnTo>
                  <a:close/>
                </a:path>
                <a:path w="1313814" h="1138554">
                  <a:moveTo>
                    <a:pt x="983194" y="10667"/>
                  </a:moveTo>
                  <a:lnTo>
                    <a:pt x="330493" y="10667"/>
                  </a:lnTo>
                  <a:lnTo>
                    <a:pt x="332232" y="7619"/>
                  </a:lnTo>
                  <a:lnTo>
                    <a:pt x="981456" y="7619"/>
                  </a:lnTo>
                  <a:lnTo>
                    <a:pt x="983194" y="10667"/>
                  </a:lnTo>
                  <a:close/>
                </a:path>
                <a:path w="1313814" h="1138554">
                  <a:moveTo>
                    <a:pt x="1301714" y="569210"/>
                  </a:moveTo>
                  <a:lnTo>
                    <a:pt x="981456" y="7619"/>
                  </a:lnTo>
                  <a:lnTo>
                    <a:pt x="986028" y="10667"/>
                  </a:lnTo>
                  <a:lnTo>
                    <a:pt x="995167" y="10667"/>
                  </a:lnTo>
                  <a:lnTo>
                    <a:pt x="1312817" y="566928"/>
                  </a:lnTo>
                  <a:lnTo>
                    <a:pt x="1303020" y="566928"/>
                  </a:lnTo>
                  <a:lnTo>
                    <a:pt x="1301714" y="569210"/>
                  </a:lnTo>
                  <a:close/>
                </a:path>
                <a:path w="1313814" h="1138554">
                  <a:moveTo>
                    <a:pt x="995167" y="10667"/>
                  </a:moveTo>
                  <a:lnTo>
                    <a:pt x="986028" y="10667"/>
                  </a:lnTo>
                  <a:lnTo>
                    <a:pt x="981456" y="7619"/>
                  </a:lnTo>
                  <a:lnTo>
                    <a:pt x="993427" y="7619"/>
                  </a:lnTo>
                  <a:lnTo>
                    <a:pt x="995167" y="10667"/>
                  </a:lnTo>
                  <a:close/>
                </a:path>
                <a:path w="1313814" h="1138554">
                  <a:moveTo>
                    <a:pt x="10668" y="571500"/>
                  </a:moveTo>
                  <a:lnTo>
                    <a:pt x="10668" y="566928"/>
                  </a:lnTo>
                  <a:lnTo>
                    <a:pt x="11973" y="569210"/>
                  </a:lnTo>
                  <a:lnTo>
                    <a:pt x="10668" y="571500"/>
                  </a:lnTo>
                  <a:close/>
                </a:path>
                <a:path w="1313814" h="1138554">
                  <a:moveTo>
                    <a:pt x="11973" y="569210"/>
                  </a:moveTo>
                  <a:lnTo>
                    <a:pt x="10668" y="566928"/>
                  </a:lnTo>
                  <a:lnTo>
                    <a:pt x="13275" y="566928"/>
                  </a:lnTo>
                  <a:lnTo>
                    <a:pt x="11973" y="569210"/>
                  </a:lnTo>
                  <a:close/>
                </a:path>
                <a:path w="1313814" h="1138554">
                  <a:moveTo>
                    <a:pt x="1303020" y="571500"/>
                  </a:moveTo>
                  <a:lnTo>
                    <a:pt x="1301714" y="569210"/>
                  </a:lnTo>
                  <a:lnTo>
                    <a:pt x="1303020" y="566928"/>
                  </a:lnTo>
                  <a:lnTo>
                    <a:pt x="1303020" y="571500"/>
                  </a:lnTo>
                  <a:close/>
                </a:path>
                <a:path w="1313814" h="1138554">
                  <a:moveTo>
                    <a:pt x="1311952" y="571500"/>
                  </a:moveTo>
                  <a:lnTo>
                    <a:pt x="1303020" y="571500"/>
                  </a:lnTo>
                  <a:lnTo>
                    <a:pt x="1303020" y="566928"/>
                  </a:lnTo>
                  <a:lnTo>
                    <a:pt x="1312817" y="566928"/>
                  </a:lnTo>
                  <a:lnTo>
                    <a:pt x="1313688" y="568452"/>
                  </a:lnTo>
                  <a:lnTo>
                    <a:pt x="1311952" y="571500"/>
                  </a:lnTo>
                  <a:close/>
                </a:path>
                <a:path w="1313814" h="1138554">
                  <a:moveTo>
                    <a:pt x="13282" y="571500"/>
                  </a:moveTo>
                  <a:lnTo>
                    <a:pt x="10668" y="571500"/>
                  </a:lnTo>
                  <a:lnTo>
                    <a:pt x="11973" y="569210"/>
                  </a:lnTo>
                  <a:lnTo>
                    <a:pt x="13282" y="571500"/>
                  </a:lnTo>
                  <a:close/>
                </a:path>
                <a:path w="1313814" h="1138554">
                  <a:moveTo>
                    <a:pt x="981456" y="1129284"/>
                  </a:moveTo>
                  <a:lnTo>
                    <a:pt x="1301714" y="569210"/>
                  </a:lnTo>
                  <a:lnTo>
                    <a:pt x="1303020" y="571500"/>
                  </a:lnTo>
                  <a:lnTo>
                    <a:pt x="1311952" y="571500"/>
                  </a:lnTo>
                  <a:lnTo>
                    <a:pt x="995151" y="1127760"/>
                  </a:lnTo>
                  <a:lnTo>
                    <a:pt x="986028" y="1127760"/>
                  </a:lnTo>
                  <a:lnTo>
                    <a:pt x="981456" y="1129284"/>
                  </a:lnTo>
                  <a:close/>
                </a:path>
                <a:path w="1313814" h="1138554">
                  <a:moveTo>
                    <a:pt x="332232" y="1129284"/>
                  </a:moveTo>
                  <a:lnTo>
                    <a:pt x="327660" y="1127760"/>
                  </a:lnTo>
                  <a:lnTo>
                    <a:pt x="331360" y="1127760"/>
                  </a:lnTo>
                  <a:lnTo>
                    <a:pt x="332232" y="1129284"/>
                  </a:lnTo>
                  <a:close/>
                </a:path>
                <a:path w="1313814" h="1138554">
                  <a:moveTo>
                    <a:pt x="981456" y="1129284"/>
                  </a:moveTo>
                  <a:lnTo>
                    <a:pt x="332232" y="1129284"/>
                  </a:lnTo>
                  <a:lnTo>
                    <a:pt x="331360" y="1127760"/>
                  </a:lnTo>
                  <a:lnTo>
                    <a:pt x="982327" y="1127760"/>
                  </a:lnTo>
                  <a:lnTo>
                    <a:pt x="981456" y="1129284"/>
                  </a:lnTo>
                  <a:close/>
                </a:path>
                <a:path w="1313814" h="1138554">
                  <a:moveTo>
                    <a:pt x="994283" y="1129284"/>
                  </a:moveTo>
                  <a:lnTo>
                    <a:pt x="981456" y="1129284"/>
                  </a:lnTo>
                  <a:lnTo>
                    <a:pt x="986028" y="1127760"/>
                  </a:lnTo>
                  <a:lnTo>
                    <a:pt x="995151" y="1127760"/>
                  </a:lnTo>
                  <a:lnTo>
                    <a:pt x="994283" y="1129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1447275" y="3493992"/>
            <a:ext cx="58610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DNNVV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39" name="object 3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7632" y="2810256"/>
            <a:ext cx="4282439" cy="3166872"/>
          </a:xfrm>
          <a:prstGeom prst="rect">
            <a:avLst/>
          </a:prstGeom>
        </p:spPr>
      </p:pic>
      <p:sp>
        <p:nvSpPr>
          <p:cNvPr id="40" name="object 40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1" name="object 4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2" name="object 4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9856" y="1181209"/>
            <a:ext cx="4721225" cy="875030"/>
          </a:xfrm>
          <a:prstGeom prst="rect"/>
        </p:spPr>
        <p:txBody>
          <a:bodyPr wrap="square" lIns="0" tIns="56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950" spc="-50"/>
              <a:t>CHÍNH</a:t>
            </a:r>
            <a:r>
              <a:rPr dirty="0" sz="1950" spc="-20"/>
              <a:t> </a:t>
            </a:r>
            <a:r>
              <a:rPr dirty="0" sz="1950" spc="105"/>
              <a:t>SÁCH</a:t>
            </a:r>
            <a:r>
              <a:rPr dirty="0" sz="1950" spc="-40"/>
              <a:t> </a:t>
            </a:r>
            <a:r>
              <a:rPr dirty="0" sz="1950"/>
              <a:t>HỖ</a:t>
            </a:r>
            <a:r>
              <a:rPr dirty="0" sz="1950" spc="-35"/>
              <a:t> </a:t>
            </a:r>
            <a:r>
              <a:rPr dirty="0" sz="1950"/>
              <a:t>TRỢ</a:t>
            </a:r>
            <a:r>
              <a:rPr dirty="0" sz="1950" spc="-40"/>
              <a:t> </a:t>
            </a:r>
            <a:r>
              <a:rPr dirty="0" sz="1950">
                <a:solidFill>
                  <a:srgbClr val="FFFF00"/>
                </a:solidFill>
              </a:rPr>
              <a:t>KHUYẾN</a:t>
            </a:r>
            <a:r>
              <a:rPr dirty="0" sz="1950" spc="-35">
                <a:solidFill>
                  <a:srgbClr val="FFFF00"/>
                </a:solidFill>
              </a:rPr>
              <a:t> </a:t>
            </a:r>
            <a:r>
              <a:rPr dirty="0" sz="1950" spc="90">
                <a:solidFill>
                  <a:srgbClr val="FFFF00"/>
                </a:solidFill>
              </a:rPr>
              <a:t>CÔNG</a:t>
            </a:r>
            <a:endParaRPr sz="1950"/>
          </a:p>
          <a:p>
            <a:pPr marL="12700" marR="5080">
              <a:lnSpc>
                <a:spcPct val="113100"/>
              </a:lnSpc>
              <a:spcBef>
                <a:spcPts val="60"/>
              </a:spcBef>
            </a:pPr>
            <a:r>
              <a:rPr dirty="0" sz="1450" spc="-25" b="0" i="1">
                <a:latin typeface="Verdana"/>
                <a:cs typeface="Verdana"/>
              </a:rPr>
              <a:t>(Nghị</a:t>
            </a:r>
            <a:r>
              <a:rPr dirty="0" sz="1450" spc="-160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quyết</a:t>
            </a:r>
            <a:r>
              <a:rPr dirty="0" sz="1450" spc="-155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số</a:t>
            </a:r>
            <a:r>
              <a:rPr dirty="0" sz="1450" spc="-140" b="0" i="1">
                <a:latin typeface="Verdana"/>
                <a:cs typeface="Verdana"/>
              </a:rPr>
              <a:t> </a:t>
            </a:r>
            <a:r>
              <a:rPr dirty="0" sz="1450" spc="60" b="0" i="1">
                <a:latin typeface="Verdana"/>
                <a:cs typeface="Verdana"/>
              </a:rPr>
              <a:t>08/2024/QĐ-</a:t>
            </a:r>
            <a:r>
              <a:rPr dirty="0" sz="1450" spc="-25" b="0" i="1">
                <a:latin typeface="Verdana"/>
                <a:cs typeface="Verdana"/>
              </a:rPr>
              <a:t>UBND</a:t>
            </a:r>
            <a:r>
              <a:rPr dirty="0" sz="1450" spc="-195" b="0" i="1">
                <a:latin typeface="Verdana"/>
                <a:cs typeface="Verdana"/>
              </a:rPr>
              <a:t> </a:t>
            </a:r>
            <a:r>
              <a:rPr dirty="0" sz="1450" spc="-10" b="0" i="1">
                <a:latin typeface="Verdana"/>
                <a:cs typeface="Verdana"/>
              </a:rPr>
              <a:t>ngày</a:t>
            </a:r>
            <a:r>
              <a:rPr dirty="0" sz="1450" spc="-135" b="0" i="1">
                <a:latin typeface="Verdana"/>
                <a:cs typeface="Verdana"/>
              </a:rPr>
              <a:t> </a:t>
            </a:r>
            <a:r>
              <a:rPr dirty="0" sz="1450" spc="-45" b="0" i="1">
                <a:latin typeface="Verdana"/>
                <a:cs typeface="Verdana"/>
              </a:rPr>
              <a:t>01/7/2021 </a:t>
            </a:r>
            <a:r>
              <a:rPr dirty="0" sz="1450" b="0" i="1">
                <a:latin typeface="Verdana"/>
                <a:cs typeface="Verdana"/>
              </a:rPr>
              <a:t>của</a:t>
            </a:r>
            <a:r>
              <a:rPr dirty="0" sz="1450" spc="-85" b="0" i="1">
                <a:latin typeface="Verdana"/>
                <a:cs typeface="Verdana"/>
              </a:rPr>
              <a:t> </a:t>
            </a:r>
            <a:r>
              <a:rPr dirty="0" sz="1450" spc="-35" b="0" i="1">
                <a:latin typeface="Verdana"/>
                <a:cs typeface="Verdana"/>
              </a:rPr>
              <a:t>HĐND</a:t>
            </a:r>
            <a:r>
              <a:rPr dirty="0" sz="1450" spc="-120" b="0" i="1">
                <a:latin typeface="Verdana"/>
                <a:cs typeface="Verdana"/>
              </a:rPr>
              <a:t> </a:t>
            </a:r>
            <a:r>
              <a:rPr dirty="0" sz="1450" spc="-20" b="0" i="1">
                <a:latin typeface="Verdana"/>
                <a:cs typeface="Verdana"/>
              </a:rPr>
              <a:t>Tỉnh)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621780" y="2619756"/>
            <a:ext cx="3202305" cy="1792605"/>
          </a:xfrm>
          <a:custGeom>
            <a:avLst/>
            <a:gdLst/>
            <a:ahLst/>
            <a:cxnLst/>
            <a:rect l="l" t="t" r="r" b="b"/>
            <a:pathLst>
              <a:path w="3202304" h="1792604">
                <a:moveTo>
                  <a:pt x="3201924" y="1792224"/>
                </a:moveTo>
                <a:lnTo>
                  <a:pt x="399287" y="1792224"/>
                </a:lnTo>
                <a:lnTo>
                  <a:pt x="377952" y="1790700"/>
                </a:lnTo>
                <a:lnTo>
                  <a:pt x="356616" y="1787651"/>
                </a:lnTo>
                <a:lnTo>
                  <a:pt x="336804" y="1784604"/>
                </a:lnTo>
                <a:lnTo>
                  <a:pt x="315467" y="1778508"/>
                </a:lnTo>
                <a:lnTo>
                  <a:pt x="295656" y="1773936"/>
                </a:lnTo>
                <a:lnTo>
                  <a:pt x="275843" y="1766316"/>
                </a:lnTo>
                <a:lnTo>
                  <a:pt x="257556" y="1758696"/>
                </a:lnTo>
                <a:lnTo>
                  <a:pt x="237743" y="1751076"/>
                </a:lnTo>
                <a:lnTo>
                  <a:pt x="185928" y="1720596"/>
                </a:lnTo>
                <a:lnTo>
                  <a:pt x="152400" y="1696212"/>
                </a:lnTo>
                <a:lnTo>
                  <a:pt x="123444" y="1668780"/>
                </a:lnTo>
                <a:lnTo>
                  <a:pt x="108204" y="1655064"/>
                </a:lnTo>
                <a:lnTo>
                  <a:pt x="71628" y="1606296"/>
                </a:lnTo>
                <a:lnTo>
                  <a:pt x="50292" y="1571244"/>
                </a:lnTo>
                <a:lnTo>
                  <a:pt x="32004" y="1534667"/>
                </a:lnTo>
                <a:lnTo>
                  <a:pt x="12192" y="1476755"/>
                </a:lnTo>
                <a:lnTo>
                  <a:pt x="4572" y="1435608"/>
                </a:lnTo>
                <a:lnTo>
                  <a:pt x="0" y="1392936"/>
                </a:lnTo>
                <a:lnTo>
                  <a:pt x="0" y="0"/>
                </a:lnTo>
                <a:lnTo>
                  <a:pt x="2802635" y="0"/>
                </a:lnTo>
                <a:lnTo>
                  <a:pt x="2823972" y="1524"/>
                </a:lnTo>
                <a:lnTo>
                  <a:pt x="2845308" y="4572"/>
                </a:ln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lnTo>
                  <a:pt x="9245" y="1371600"/>
                </a:lnTo>
                <a:lnTo>
                  <a:pt x="10668" y="1392936"/>
                </a:lnTo>
                <a:lnTo>
                  <a:pt x="13716" y="1434084"/>
                </a:lnTo>
                <a:lnTo>
                  <a:pt x="22860" y="1473708"/>
                </a:lnTo>
                <a:lnTo>
                  <a:pt x="28956" y="1493520"/>
                </a:lnTo>
                <a:lnTo>
                  <a:pt x="27432" y="1493520"/>
                </a:lnTo>
                <a:lnTo>
                  <a:pt x="35052" y="1511808"/>
                </a:lnTo>
                <a:lnTo>
                  <a:pt x="42672" y="1531620"/>
                </a:lnTo>
                <a:lnTo>
                  <a:pt x="43258" y="1531620"/>
                </a:lnTo>
                <a:lnTo>
                  <a:pt x="50292" y="1549908"/>
                </a:lnTo>
                <a:lnTo>
                  <a:pt x="51054" y="1549908"/>
                </a:lnTo>
                <a:lnTo>
                  <a:pt x="59436" y="1566672"/>
                </a:lnTo>
                <a:lnTo>
                  <a:pt x="69215" y="1583436"/>
                </a:lnTo>
                <a:lnTo>
                  <a:pt x="68580" y="1583436"/>
                </a:lnTo>
                <a:lnTo>
                  <a:pt x="80772" y="1600200"/>
                </a:lnTo>
                <a:lnTo>
                  <a:pt x="79248" y="1600200"/>
                </a:lnTo>
                <a:lnTo>
                  <a:pt x="91440" y="1616964"/>
                </a:lnTo>
                <a:lnTo>
                  <a:pt x="103632" y="1632204"/>
                </a:lnTo>
                <a:lnTo>
                  <a:pt x="117348" y="1647444"/>
                </a:lnTo>
                <a:lnTo>
                  <a:pt x="115824" y="1647444"/>
                </a:lnTo>
                <a:lnTo>
                  <a:pt x="131064" y="1661159"/>
                </a:lnTo>
                <a:lnTo>
                  <a:pt x="129540" y="1661159"/>
                </a:lnTo>
                <a:lnTo>
                  <a:pt x="160019" y="1688592"/>
                </a:lnTo>
                <a:lnTo>
                  <a:pt x="207264" y="1722120"/>
                </a:lnTo>
                <a:lnTo>
                  <a:pt x="242316" y="1741932"/>
                </a:lnTo>
                <a:lnTo>
                  <a:pt x="280416" y="1757172"/>
                </a:lnTo>
                <a:lnTo>
                  <a:pt x="278892" y="1757172"/>
                </a:lnTo>
                <a:lnTo>
                  <a:pt x="318515" y="1769364"/>
                </a:lnTo>
                <a:lnTo>
                  <a:pt x="358139" y="1776984"/>
                </a:lnTo>
                <a:lnTo>
                  <a:pt x="399287" y="1781555"/>
                </a:lnTo>
                <a:lnTo>
                  <a:pt x="3192780" y="1781555"/>
                </a:lnTo>
                <a:lnTo>
                  <a:pt x="3192780" y="1787651"/>
                </a:lnTo>
                <a:lnTo>
                  <a:pt x="3201924" y="1787651"/>
                </a:lnTo>
                <a:lnTo>
                  <a:pt x="3201924" y="1792224"/>
                </a:lnTo>
                <a:close/>
              </a:path>
              <a:path w="3202304" h="1792604">
                <a:moveTo>
                  <a:pt x="9144" y="10668"/>
                </a:move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close/>
              </a:path>
              <a:path w="3202304" h="1792604">
                <a:moveTo>
                  <a:pt x="2959608" y="51816"/>
                </a:moveTo>
                <a:lnTo>
                  <a:pt x="2941319" y="42672"/>
                </a:lnTo>
                <a:lnTo>
                  <a:pt x="2921508" y="35052"/>
                </a:lnTo>
                <a:lnTo>
                  <a:pt x="2923032" y="35052"/>
                </a:lnTo>
                <a:lnTo>
                  <a:pt x="2883408" y="22860"/>
                </a:lnTo>
                <a:lnTo>
                  <a:pt x="2843784" y="15240"/>
                </a:lnTo>
                <a:lnTo>
                  <a:pt x="2802635" y="10668"/>
                </a:lnTo>
                <a:lnTo>
                  <a:pt x="9144" y="10668"/>
                </a:lnTo>
                <a:lnTo>
                  <a:pt x="9144" y="4572"/>
                </a:lnTo>
                <a:lnTo>
                  <a:pt x="2845308" y="4572"/>
                </a:lnTo>
                <a:lnTo>
                  <a:pt x="2865119" y="9144"/>
                </a:lnTo>
                <a:lnTo>
                  <a:pt x="2886456" y="13716"/>
                </a:lnTo>
                <a:lnTo>
                  <a:pt x="2906268" y="18288"/>
                </a:lnTo>
                <a:lnTo>
                  <a:pt x="2926080" y="25908"/>
                </a:lnTo>
                <a:lnTo>
                  <a:pt x="2944368" y="33528"/>
                </a:lnTo>
                <a:lnTo>
                  <a:pt x="2964180" y="41148"/>
                </a:lnTo>
                <a:lnTo>
                  <a:pt x="2982468" y="50292"/>
                </a:lnTo>
                <a:lnTo>
                  <a:pt x="2959608" y="50292"/>
                </a:lnTo>
                <a:lnTo>
                  <a:pt x="2959608" y="51816"/>
                </a:lnTo>
                <a:close/>
              </a:path>
              <a:path w="3202304" h="1792604">
                <a:moveTo>
                  <a:pt x="2976372" y="60960"/>
                </a:moveTo>
                <a:lnTo>
                  <a:pt x="2959608" y="50292"/>
                </a:lnTo>
                <a:lnTo>
                  <a:pt x="2982468" y="50292"/>
                </a:lnTo>
                <a:lnTo>
                  <a:pt x="2996837" y="59436"/>
                </a:lnTo>
                <a:lnTo>
                  <a:pt x="2976372" y="59436"/>
                </a:lnTo>
                <a:lnTo>
                  <a:pt x="2976372" y="60960"/>
                </a:lnTo>
                <a:close/>
              </a:path>
              <a:path w="3202304" h="1792604">
                <a:moveTo>
                  <a:pt x="3026664" y="92964"/>
                </a:moveTo>
                <a:lnTo>
                  <a:pt x="3009900" y="80772"/>
                </a:lnTo>
                <a:lnTo>
                  <a:pt x="3011424" y="80772"/>
                </a:lnTo>
                <a:lnTo>
                  <a:pt x="2994660" y="70104"/>
                </a:lnTo>
                <a:lnTo>
                  <a:pt x="2976372" y="59436"/>
                </a:lnTo>
                <a:lnTo>
                  <a:pt x="2996837" y="59436"/>
                </a:lnTo>
                <a:lnTo>
                  <a:pt x="3015996" y="71628"/>
                </a:lnTo>
                <a:lnTo>
                  <a:pt x="3043237" y="91440"/>
                </a:lnTo>
                <a:lnTo>
                  <a:pt x="3026664" y="91440"/>
                </a:lnTo>
                <a:lnTo>
                  <a:pt x="3026664" y="92964"/>
                </a:lnTo>
                <a:close/>
              </a:path>
              <a:path w="3202304" h="1792604">
                <a:moveTo>
                  <a:pt x="3172968" y="300228"/>
                </a:moveTo>
                <a:lnTo>
                  <a:pt x="3166872" y="280416"/>
                </a:lnTo>
                <a:lnTo>
                  <a:pt x="3151632" y="243840"/>
                </a:lnTo>
                <a:lnTo>
                  <a:pt x="3142488" y="225552"/>
                </a:lnTo>
                <a:lnTo>
                  <a:pt x="3131819" y="208788"/>
                </a:lnTo>
                <a:lnTo>
                  <a:pt x="3133344" y="208788"/>
                </a:lnTo>
                <a:lnTo>
                  <a:pt x="3121152" y="192024"/>
                </a:lnTo>
                <a:lnTo>
                  <a:pt x="3110484" y="175260"/>
                </a:lnTo>
                <a:lnTo>
                  <a:pt x="3098292" y="160019"/>
                </a:lnTo>
                <a:lnTo>
                  <a:pt x="3084576" y="144780"/>
                </a:lnTo>
                <a:lnTo>
                  <a:pt x="3070860" y="131064"/>
                </a:lnTo>
                <a:lnTo>
                  <a:pt x="3072384" y="131064"/>
                </a:lnTo>
                <a:lnTo>
                  <a:pt x="3057144" y="117348"/>
                </a:lnTo>
                <a:lnTo>
                  <a:pt x="3041903" y="105156"/>
                </a:lnTo>
                <a:lnTo>
                  <a:pt x="3026664" y="91440"/>
                </a:lnTo>
                <a:lnTo>
                  <a:pt x="3043237" y="91440"/>
                </a:lnTo>
                <a:lnTo>
                  <a:pt x="3049524" y="96012"/>
                </a:lnTo>
                <a:lnTo>
                  <a:pt x="3093719" y="138684"/>
                </a:lnTo>
                <a:lnTo>
                  <a:pt x="3118103" y="169164"/>
                </a:lnTo>
                <a:lnTo>
                  <a:pt x="3140964" y="202692"/>
                </a:lnTo>
                <a:lnTo>
                  <a:pt x="3169919" y="257556"/>
                </a:lnTo>
                <a:lnTo>
                  <a:pt x="3183635" y="295656"/>
                </a:lnTo>
                <a:lnTo>
                  <a:pt x="3184506" y="298704"/>
                </a:lnTo>
                <a:lnTo>
                  <a:pt x="3172968" y="298704"/>
                </a:lnTo>
                <a:lnTo>
                  <a:pt x="3172968" y="300228"/>
                </a:lnTo>
                <a:close/>
              </a:path>
              <a:path w="3202304" h="1792604">
                <a:moveTo>
                  <a:pt x="3192780" y="1787651"/>
                </a:moveTo>
                <a:lnTo>
                  <a:pt x="3192780" y="422148"/>
                </a:lnTo>
                <a:lnTo>
                  <a:pt x="3189732" y="379476"/>
                </a:lnTo>
                <a:lnTo>
                  <a:pt x="3186684" y="359663"/>
                </a:lnTo>
                <a:lnTo>
                  <a:pt x="3183635" y="338328"/>
                </a:lnTo>
                <a:lnTo>
                  <a:pt x="3179064" y="318515"/>
                </a:lnTo>
                <a:lnTo>
                  <a:pt x="3172968" y="298704"/>
                </a:lnTo>
                <a:lnTo>
                  <a:pt x="3184506" y="298704"/>
                </a:lnTo>
                <a:lnTo>
                  <a:pt x="3189732" y="316991"/>
                </a:lnTo>
                <a:lnTo>
                  <a:pt x="3194303" y="336804"/>
                </a:lnTo>
                <a:lnTo>
                  <a:pt x="3200400" y="379476"/>
                </a:lnTo>
                <a:lnTo>
                  <a:pt x="3201924" y="400812"/>
                </a:lnTo>
                <a:lnTo>
                  <a:pt x="3201924" y="1781555"/>
                </a:lnTo>
                <a:lnTo>
                  <a:pt x="3197352" y="1781555"/>
                </a:lnTo>
                <a:lnTo>
                  <a:pt x="3192780" y="1787651"/>
                </a:lnTo>
                <a:close/>
              </a:path>
              <a:path w="3202304" h="1792604">
                <a:moveTo>
                  <a:pt x="9245" y="1371600"/>
                </a:moveTo>
                <a:lnTo>
                  <a:pt x="9144" y="1370076"/>
                </a:lnTo>
                <a:lnTo>
                  <a:pt x="9245" y="1371600"/>
                </a:lnTo>
                <a:close/>
              </a:path>
              <a:path w="3202304" h="1792604">
                <a:moveTo>
                  <a:pt x="10776" y="1392936"/>
                </a:moveTo>
                <a:lnTo>
                  <a:pt x="10668" y="1391412"/>
                </a:lnTo>
                <a:lnTo>
                  <a:pt x="10776" y="1392936"/>
                </a:lnTo>
                <a:close/>
              </a:path>
              <a:path w="3202304" h="1792604">
                <a:moveTo>
                  <a:pt x="43258" y="1531620"/>
                </a:moveTo>
                <a:lnTo>
                  <a:pt x="42672" y="1531620"/>
                </a:lnTo>
                <a:lnTo>
                  <a:pt x="42672" y="1530096"/>
                </a:lnTo>
                <a:lnTo>
                  <a:pt x="43258" y="1531620"/>
                </a:lnTo>
                <a:close/>
              </a:path>
              <a:path w="3202304" h="1792604">
                <a:moveTo>
                  <a:pt x="51054" y="1549908"/>
                </a:moveTo>
                <a:lnTo>
                  <a:pt x="50292" y="1549908"/>
                </a:lnTo>
                <a:lnTo>
                  <a:pt x="50292" y="1548384"/>
                </a:lnTo>
                <a:lnTo>
                  <a:pt x="51054" y="1549908"/>
                </a:lnTo>
                <a:close/>
              </a:path>
              <a:path w="3202304" h="1792604">
                <a:moveTo>
                  <a:pt x="70104" y="1584959"/>
                </a:moveTo>
                <a:lnTo>
                  <a:pt x="68580" y="1583436"/>
                </a:lnTo>
                <a:lnTo>
                  <a:pt x="69215" y="1583436"/>
                </a:lnTo>
                <a:lnTo>
                  <a:pt x="70104" y="1584959"/>
                </a:lnTo>
                <a:close/>
              </a:path>
              <a:path w="3202304" h="1792604">
                <a:moveTo>
                  <a:pt x="3201924" y="1787651"/>
                </a:moveTo>
                <a:lnTo>
                  <a:pt x="3192780" y="1787651"/>
                </a:lnTo>
                <a:lnTo>
                  <a:pt x="3197352" y="1781555"/>
                </a:lnTo>
                <a:lnTo>
                  <a:pt x="3201924" y="1781555"/>
                </a:lnTo>
                <a:lnTo>
                  <a:pt x="3201924" y="1787651"/>
                </a:lnTo>
                <a:close/>
              </a:path>
            </a:pathLst>
          </a:custGeom>
          <a:solidFill>
            <a:srgbClr val="5482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6810268" y="2722798"/>
            <a:ext cx="2825115" cy="144145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5"/>
              </a:spcBef>
              <a:buFont typeface="Wingdings"/>
              <a:buChar char=""/>
              <a:tabLst>
                <a:tab pos="248285" algn="l"/>
              </a:tabLst>
            </a:pPr>
            <a:r>
              <a:rPr dirty="0" sz="1300" spc="-100" b="1" i="1">
                <a:solidFill>
                  <a:srgbClr val="548234"/>
                </a:solidFill>
                <a:latin typeface="Arial"/>
                <a:cs typeface="Arial"/>
              </a:rPr>
              <a:t>Đầu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548234"/>
                </a:solidFill>
                <a:latin typeface="Arial"/>
                <a:cs typeface="Arial"/>
              </a:rPr>
              <a:t>mối</a:t>
            </a:r>
            <a:r>
              <a:rPr dirty="0" sz="1300" spc="-3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65" b="1" i="1">
                <a:solidFill>
                  <a:srgbClr val="548234"/>
                </a:solidFill>
                <a:latin typeface="Arial"/>
                <a:cs typeface="Arial"/>
              </a:rPr>
              <a:t>liên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hệ:</a:t>
            </a:r>
            <a:endParaRPr sz="1300">
              <a:latin typeface="Arial"/>
              <a:cs typeface="Arial"/>
            </a:endParaRPr>
          </a:p>
          <a:p>
            <a:pPr lvl="1" marL="334645" indent="-101600">
              <a:lnSpc>
                <a:spcPct val="100000"/>
              </a:lnSpc>
              <a:spcBef>
                <a:spcPts val="345"/>
              </a:spcBef>
              <a:buChar char="-"/>
              <a:tabLst>
                <a:tab pos="334645" algn="l"/>
              </a:tabLst>
            </a:pPr>
            <a:r>
              <a:rPr dirty="0" sz="1300" spc="-140" b="1" i="1">
                <a:solidFill>
                  <a:srgbClr val="262626"/>
                </a:solidFill>
                <a:latin typeface="Arial"/>
                <a:cs typeface="Arial"/>
              </a:rPr>
              <a:t>Sở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5" b="1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" b="1" i="1">
                <a:solidFill>
                  <a:srgbClr val="262626"/>
                </a:solidFill>
                <a:latin typeface="Arial"/>
                <a:cs typeface="Arial"/>
              </a:rPr>
              <a:t>Thương</a:t>
            </a:r>
            <a:endParaRPr sz="1300">
              <a:latin typeface="Arial"/>
              <a:cs typeface="Arial"/>
            </a:endParaRPr>
          </a:p>
          <a:p>
            <a:pPr marL="273050">
              <a:lnSpc>
                <a:spcPct val="100000"/>
              </a:lnSpc>
              <a:spcBef>
                <a:spcPts val="360"/>
              </a:spcBef>
            </a:pP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Số</a:t>
            </a:r>
            <a:r>
              <a:rPr dirty="0" sz="13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262626"/>
                </a:solidFill>
                <a:latin typeface="Arial"/>
                <a:cs typeface="Arial"/>
              </a:rPr>
              <a:t>điện</a:t>
            </a:r>
            <a:r>
              <a:rPr dirty="0" sz="1300" spc="-7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262626"/>
                </a:solidFill>
                <a:latin typeface="Arial"/>
                <a:cs typeface="Arial"/>
              </a:rPr>
              <a:t>thoại:</a:t>
            </a:r>
            <a:r>
              <a:rPr dirty="0" sz="13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262626"/>
                </a:solidFill>
                <a:latin typeface="Arial"/>
                <a:cs typeface="Arial"/>
              </a:rPr>
              <a:t>02773.</a:t>
            </a:r>
            <a:r>
              <a:rPr dirty="0" sz="13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262626"/>
                </a:solidFill>
                <a:latin typeface="Arial"/>
                <a:cs typeface="Arial"/>
              </a:rPr>
              <a:t>851.646</a:t>
            </a:r>
            <a:endParaRPr sz="1300">
              <a:latin typeface="Arial"/>
              <a:cs typeface="Arial"/>
            </a:endParaRPr>
          </a:p>
          <a:p>
            <a:pPr lvl="1" marL="233045" marR="5080" indent="103505">
              <a:lnSpc>
                <a:spcPct val="101499"/>
              </a:lnSpc>
              <a:spcBef>
                <a:spcPts val="325"/>
              </a:spcBef>
              <a:buChar char="-"/>
              <a:tabLst>
                <a:tab pos="336550" algn="l"/>
              </a:tabLst>
            </a:pPr>
            <a:r>
              <a:rPr dirty="0" sz="1300" spc="-100" b="1" i="1">
                <a:solidFill>
                  <a:srgbClr val="262626"/>
                </a:solidFill>
                <a:latin typeface="Arial"/>
                <a:cs typeface="Arial"/>
              </a:rPr>
              <a:t>Trung</a:t>
            </a:r>
            <a:r>
              <a:rPr dirty="0" sz="1300" spc="-1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Tâm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0" b="1" i="1">
                <a:solidFill>
                  <a:srgbClr val="262626"/>
                </a:solidFill>
                <a:latin typeface="Arial"/>
                <a:cs typeface="Arial"/>
              </a:rPr>
              <a:t>Khuyến</a:t>
            </a:r>
            <a:r>
              <a:rPr dirty="0" sz="1300" spc="-1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30" b="1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300" spc="-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80" b="1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35" b="1" i="1">
                <a:solidFill>
                  <a:srgbClr val="262626"/>
                </a:solidFill>
                <a:latin typeface="Arial"/>
                <a:cs typeface="Arial"/>
              </a:rPr>
              <a:t>Tư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50" b="1" i="1">
                <a:solidFill>
                  <a:srgbClr val="262626"/>
                </a:solidFill>
                <a:latin typeface="Arial"/>
                <a:cs typeface="Arial"/>
              </a:rPr>
              <a:t>vấn </a:t>
            </a:r>
            <a:r>
              <a:rPr dirty="0" sz="1300" spc="-75" b="1" i="1">
                <a:solidFill>
                  <a:srgbClr val="262626"/>
                </a:solidFill>
                <a:latin typeface="Arial"/>
                <a:cs typeface="Arial"/>
              </a:rPr>
              <a:t>phát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50" b="1" i="1">
                <a:solidFill>
                  <a:srgbClr val="262626"/>
                </a:solidFill>
                <a:latin typeface="Arial"/>
                <a:cs typeface="Arial"/>
              </a:rPr>
              <a:t>triển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10" b="1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300" spc="-4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nghiệp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0" b="1" i="1">
                <a:solidFill>
                  <a:srgbClr val="262626"/>
                </a:solidFill>
                <a:latin typeface="Arial"/>
                <a:cs typeface="Arial"/>
              </a:rPr>
              <a:t>Đồng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Tháp</a:t>
            </a:r>
            <a:endParaRPr sz="1300">
              <a:latin typeface="Arial"/>
              <a:cs typeface="Arial"/>
            </a:endParaRPr>
          </a:p>
          <a:p>
            <a:pPr marL="233045">
              <a:lnSpc>
                <a:spcPct val="100000"/>
              </a:lnSpc>
              <a:spcBef>
                <a:spcPts val="360"/>
              </a:spcBef>
            </a:pP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Số</a:t>
            </a:r>
            <a:r>
              <a:rPr dirty="0" sz="13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262626"/>
                </a:solidFill>
                <a:latin typeface="Arial"/>
                <a:cs typeface="Arial"/>
              </a:rPr>
              <a:t>điện</a:t>
            </a: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262626"/>
                </a:solidFill>
                <a:latin typeface="Arial"/>
                <a:cs typeface="Arial"/>
              </a:rPr>
              <a:t>thoại:</a:t>
            </a: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262626"/>
                </a:solidFill>
                <a:latin typeface="Arial"/>
                <a:cs typeface="Arial"/>
              </a:rPr>
              <a:t>0277</a:t>
            </a:r>
            <a:r>
              <a:rPr dirty="0" sz="13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30" i="1">
                <a:solidFill>
                  <a:srgbClr val="262626"/>
                </a:solidFill>
                <a:latin typeface="Arial"/>
                <a:cs typeface="Arial"/>
              </a:rPr>
              <a:t>3877</a:t>
            </a:r>
            <a:r>
              <a:rPr dirty="0" sz="13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262626"/>
                </a:solidFill>
                <a:latin typeface="Arial"/>
                <a:cs typeface="Arial"/>
              </a:rPr>
              <a:t>699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347472" y="2619756"/>
            <a:ext cx="6136005" cy="3723640"/>
          </a:xfrm>
          <a:custGeom>
            <a:avLst/>
            <a:gdLst/>
            <a:ahLst/>
            <a:cxnLst/>
            <a:rect l="l" t="t" r="r" b="b"/>
            <a:pathLst>
              <a:path w="6136005" h="3723640">
                <a:moveTo>
                  <a:pt x="6135623" y="3723132"/>
                </a:moveTo>
                <a:lnTo>
                  <a:pt x="400812" y="3723132"/>
                </a:lnTo>
                <a:lnTo>
                  <a:pt x="379476" y="3721608"/>
                </a:lnTo>
                <a:lnTo>
                  <a:pt x="336804" y="3713988"/>
                </a:lnTo>
                <a:lnTo>
                  <a:pt x="297180" y="3704844"/>
                </a:lnTo>
                <a:lnTo>
                  <a:pt x="257556" y="3689603"/>
                </a:lnTo>
                <a:lnTo>
                  <a:pt x="220980" y="3671316"/>
                </a:lnTo>
                <a:lnTo>
                  <a:pt x="202692" y="3662172"/>
                </a:lnTo>
                <a:lnTo>
                  <a:pt x="169164" y="3639311"/>
                </a:lnTo>
                <a:lnTo>
                  <a:pt x="123444" y="3599688"/>
                </a:lnTo>
                <a:lnTo>
                  <a:pt x="96012" y="3569208"/>
                </a:lnTo>
                <a:lnTo>
                  <a:pt x="71628" y="3537203"/>
                </a:lnTo>
                <a:lnTo>
                  <a:pt x="60960" y="3518916"/>
                </a:lnTo>
                <a:lnTo>
                  <a:pt x="50292" y="3502152"/>
                </a:lnTo>
                <a:lnTo>
                  <a:pt x="32004" y="3464052"/>
                </a:lnTo>
                <a:lnTo>
                  <a:pt x="12192" y="3406140"/>
                </a:lnTo>
                <a:lnTo>
                  <a:pt x="4572" y="3364992"/>
                </a:lnTo>
                <a:lnTo>
                  <a:pt x="0" y="3322319"/>
                </a:lnTo>
                <a:lnTo>
                  <a:pt x="0" y="0"/>
                </a:lnTo>
                <a:lnTo>
                  <a:pt x="5734812" y="0"/>
                </a:lnTo>
                <a:lnTo>
                  <a:pt x="5756148" y="1524"/>
                </a:lnTo>
                <a:lnTo>
                  <a:pt x="5777484" y="4572"/>
                </a:ln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lnTo>
                  <a:pt x="10776" y="3322319"/>
                </a:lnTo>
                <a:lnTo>
                  <a:pt x="12192" y="3342132"/>
                </a:lnTo>
                <a:lnTo>
                  <a:pt x="15240" y="3363468"/>
                </a:lnTo>
                <a:lnTo>
                  <a:pt x="18288" y="3383280"/>
                </a:lnTo>
                <a:lnTo>
                  <a:pt x="22860" y="3403092"/>
                </a:lnTo>
                <a:lnTo>
                  <a:pt x="35052" y="3442716"/>
                </a:lnTo>
                <a:lnTo>
                  <a:pt x="35638" y="3442716"/>
                </a:lnTo>
                <a:lnTo>
                  <a:pt x="42672" y="3461003"/>
                </a:lnTo>
                <a:lnTo>
                  <a:pt x="50292" y="3479292"/>
                </a:lnTo>
                <a:lnTo>
                  <a:pt x="59436" y="3497580"/>
                </a:lnTo>
                <a:lnTo>
                  <a:pt x="60325" y="3497580"/>
                </a:lnTo>
                <a:lnTo>
                  <a:pt x="70104" y="3514344"/>
                </a:lnTo>
                <a:lnTo>
                  <a:pt x="80772" y="3531108"/>
                </a:lnTo>
                <a:lnTo>
                  <a:pt x="91440" y="3546348"/>
                </a:lnTo>
                <a:lnTo>
                  <a:pt x="103632" y="3563111"/>
                </a:lnTo>
                <a:lnTo>
                  <a:pt x="117348" y="3578352"/>
                </a:lnTo>
                <a:lnTo>
                  <a:pt x="118719" y="3578352"/>
                </a:lnTo>
                <a:lnTo>
                  <a:pt x="131064" y="3592068"/>
                </a:lnTo>
                <a:lnTo>
                  <a:pt x="175260" y="3630168"/>
                </a:lnTo>
                <a:lnTo>
                  <a:pt x="208788" y="3653028"/>
                </a:lnTo>
                <a:lnTo>
                  <a:pt x="262128" y="3680460"/>
                </a:lnTo>
                <a:lnTo>
                  <a:pt x="320039" y="3700272"/>
                </a:lnTo>
                <a:lnTo>
                  <a:pt x="318515" y="3700272"/>
                </a:lnTo>
                <a:lnTo>
                  <a:pt x="339852" y="3704844"/>
                </a:lnTo>
                <a:lnTo>
                  <a:pt x="338328" y="3704844"/>
                </a:lnTo>
                <a:lnTo>
                  <a:pt x="381000" y="3710940"/>
                </a:lnTo>
                <a:lnTo>
                  <a:pt x="379476" y="3710940"/>
                </a:lnTo>
                <a:lnTo>
                  <a:pt x="400812" y="3712464"/>
                </a:lnTo>
                <a:lnTo>
                  <a:pt x="6124955" y="3712464"/>
                </a:lnTo>
                <a:lnTo>
                  <a:pt x="6124955" y="3718560"/>
                </a:lnTo>
                <a:lnTo>
                  <a:pt x="6135623" y="3718560"/>
                </a:lnTo>
                <a:lnTo>
                  <a:pt x="6135623" y="3723132"/>
                </a:lnTo>
                <a:close/>
              </a:path>
              <a:path w="6136005" h="3723640">
                <a:moveTo>
                  <a:pt x="10668" y="10668"/>
                </a:move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6136005" h="3723640">
                <a:moveTo>
                  <a:pt x="6018276" y="146304"/>
                </a:moveTo>
                <a:lnTo>
                  <a:pt x="6004560" y="131064"/>
                </a:lnTo>
                <a:lnTo>
                  <a:pt x="5989320" y="117348"/>
                </a:lnTo>
                <a:lnTo>
                  <a:pt x="5990844" y="117348"/>
                </a:lnTo>
                <a:lnTo>
                  <a:pt x="5975604" y="105156"/>
                </a:lnTo>
                <a:lnTo>
                  <a:pt x="5958839" y="92964"/>
                </a:lnTo>
                <a:lnTo>
                  <a:pt x="5960364" y="92964"/>
                </a:lnTo>
                <a:lnTo>
                  <a:pt x="5943600" y="80772"/>
                </a:lnTo>
                <a:lnTo>
                  <a:pt x="5926836" y="70104"/>
                </a:lnTo>
                <a:lnTo>
                  <a:pt x="5908548" y="60960"/>
                </a:lnTo>
                <a:lnTo>
                  <a:pt x="5910071" y="60960"/>
                </a:lnTo>
                <a:lnTo>
                  <a:pt x="5873496" y="42672"/>
                </a:lnTo>
                <a:lnTo>
                  <a:pt x="5853684" y="35052"/>
                </a:lnTo>
                <a:lnTo>
                  <a:pt x="5855207" y="35052"/>
                </a:lnTo>
                <a:lnTo>
                  <a:pt x="5815584" y="22860"/>
                </a:lnTo>
                <a:lnTo>
                  <a:pt x="5775960" y="15240"/>
                </a:lnTo>
                <a:lnTo>
                  <a:pt x="5733288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5777484" y="4572"/>
                </a:lnTo>
                <a:lnTo>
                  <a:pt x="5797296" y="9144"/>
                </a:lnTo>
                <a:lnTo>
                  <a:pt x="5818632" y="13716"/>
                </a:lnTo>
                <a:lnTo>
                  <a:pt x="5838444" y="18288"/>
                </a:lnTo>
                <a:lnTo>
                  <a:pt x="5878068" y="33528"/>
                </a:lnTo>
                <a:lnTo>
                  <a:pt x="5896355" y="41148"/>
                </a:lnTo>
                <a:lnTo>
                  <a:pt x="5914644" y="51816"/>
                </a:lnTo>
                <a:lnTo>
                  <a:pt x="5931407" y="60960"/>
                </a:lnTo>
                <a:lnTo>
                  <a:pt x="5966460" y="83820"/>
                </a:lnTo>
                <a:lnTo>
                  <a:pt x="6012180" y="123444"/>
                </a:lnTo>
                <a:lnTo>
                  <a:pt x="6031382" y="144780"/>
                </a:lnTo>
                <a:lnTo>
                  <a:pt x="6018276" y="144780"/>
                </a:lnTo>
                <a:lnTo>
                  <a:pt x="6018276" y="146304"/>
                </a:lnTo>
                <a:close/>
              </a:path>
              <a:path w="6136005" h="3723640">
                <a:moveTo>
                  <a:pt x="6074664" y="227076"/>
                </a:moveTo>
                <a:lnTo>
                  <a:pt x="6065520" y="208788"/>
                </a:lnTo>
                <a:lnTo>
                  <a:pt x="6054852" y="192024"/>
                </a:lnTo>
                <a:lnTo>
                  <a:pt x="6042660" y="176783"/>
                </a:lnTo>
                <a:lnTo>
                  <a:pt x="6030468" y="160019"/>
                </a:lnTo>
                <a:lnTo>
                  <a:pt x="6018276" y="144780"/>
                </a:lnTo>
                <a:lnTo>
                  <a:pt x="6031382" y="144780"/>
                </a:lnTo>
                <a:lnTo>
                  <a:pt x="6063996" y="185928"/>
                </a:lnTo>
                <a:lnTo>
                  <a:pt x="6083807" y="220980"/>
                </a:lnTo>
                <a:lnTo>
                  <a:pt x="6086475" y="225552"/>
                </a:lnTo>
                <a:lnTo>
                  <a:pt x="6074664" y="225552"/>
                </a:lnTo>
                <a:lnTo>
                  <a:pt x="6074664" y="227076"/>
                </a:lnTo>
                <a:close/>
              </a:path>
              <a:path w="6136005" h="3723640">
                <a:moveTo>
                  <a:pt x="6100571" y="281940"/>
                </a:moveTo>
                <a:lnTo>
                  <a:pt x="6092952" y="262128"/>
                </a:lnTo>
                <a:lnTo>
                  <a:pt x="6074664" y="225552"/>
                </a:lnTo>
                <a:lnTo>
                  <a:pt x="6086475" y="225552"/>
                </a:lnTo>
                <a:lnTo>
                  <a:pt x="6094476" y="239268"/>
                </a:lnTo>
                <a:lnTo>
                  <a:pt x="6102096" y="259080"/>
                </a:lnTo>
                <a:lnTo>
                  <a:pt x="6109716" y="277368"/>
                </a:lnTo>
                <a:lnTo>
                  <a:pt x="6110654" y="280416"/>
                </a:lnTo>
                <a:lnTo>
                  <a:pt x="6100571" y="280416"/>
                </a:lnTo>
                <a:lnTo>
                  <a:pt x="6100571" y="281940"/>
                </a:lnTo>
                <a:close/>
              </a:path>
              <a:path w="6136005" h="3723640">
                <a:moveTo>
                  <a:pt x="6124955" y="3718560"/>
                </a:moveTo>
                <a:lnTo>
                  <a:pt x="6124955" y="400812"/>
                </a:lnTo>
                <a:lnTo>
                  <a:pt x="6123432" y="381000"/>
                </a:lnTo>
                <a:lnTo>
                  <a:pt x="6120384" y="359663"/>
                </a:lnTo>
                <a:lnTo>
                  <a:pt x="6117336" y="339852"/>
                </a:lnTo>
                <a:lnTo>
                  <a:pt x="6112764" y="320039"/>
                </a:lnTo>
                <a:lnTo>
                  <a:pt x="6100571" y="280416"/>
                </a:lnTo>
                <a:lnTo>
                  <a:pt x="6110654" y="280416"/>
                </a:lnTo>
                <a:lnTo>
                  <a:pt x="6121907" y="316991"/>
                </a:lnTo>
                <a:lnTo>
                  <a:pt x="6126480" y="338328"/>
                </a:lnTo>
                <a:lnTo>
                  <a:pt x="6131052" y="358139"/>
                </a:lnTo>
                <a:lnTo>
                  <a:pt x="6132576" y="379476"/>
                </a:lnTo>
                <a:lnTo>
                  <a:pt x="6135623" y="400812"/>
                </a:lnTo>
                <a:lnTo>
                  <a:pt x="6135623" y="3712464"/>
                </a:lnTo>
                <a:lnTo>
                  <a:pt x="6131052" y="3712464"/>
                </a:lnTo>
                <a:lnTo>
                  <a:pt x="6124955" y="3718560"/>
                </a:lnTo>
                <a:close/>
              </a:path>
              <a:path w="6136005" h="3723640">
                <a:moveTo>
                  <a:pt x="6124955" y="402336"/>
                </a:moveTo>
                <a:lnTo>
                  <a:pt x="6124847" y="400812"/>
                </a:lnTo>
                <a:lnTo>
                  <a:pt x="6124955" y="402336"/>
                </a:lnTo>
                <a:close/>
              </a:path>
              <a:path w="6136005" h="3723640">
                <a:moveTo>
                  <a:pt x="10776" y="3322319"/>
                </a:moveTo>
                <a:lnTo>
                  <a:pt x="10668" y="3320796"/>
                </a:lnTo>
                <a:lnTo>
                  <a:pt x="10776" y="3322319"/>
                </a:lnTo>
                <a:close/>
              </a:path>
              <a:path w="6136005" h="3723640">
                <a:moveTo>
                  <a:pt x="35638" y="3442716"/>
                </a:moveTo>
                <a:lnTo>
                  <a:pt x="35052" y="3442716"/>
                </a:lnTo>
                <a:lnTo>
                  <a:pt x="35052" y="3441192"/>
                </a:lnTo>
                <a:lnTo>
                  <a:pt x="35638" y="3442716"/>
                </a:lnTo>
                <a:close/>
              </a:path>
              <a:path w="6136005" h="3723640">
                <a:moveTo>
                  <a:pt x="60325" y="3497580"/>
                </a:moveTo>
                <a:lnTo>
                  <a:pt x="59436" y="3497580"/>
                </a:lnTo>
                <a:lnTo>
                  <a:pt x="59436" y="3496056"/>
                </a:lnTo>
                <a:lnTo>
                  <a:pt x="60325" y="3497580"/>
                </a:lnTo>
                <a:close/>
              </a:path>
              <a:path w="6136005" h="3723640">
                <a:moveTo>
                  <a:pt x="118719" y="3578352"/>
                </a:moveTo>
                <a:lnTo>
                  <a:pt x="117348" y="3578352"/>
                </a:lnTo>
                <a:lnTo>
                  <a:pt x="117348" y="3576828"/>
                </a:lnTo>
                <a:lnTo>
                  <a:pt x="118719" y="3578352"/>
                </a:lnTo>
                <a:close/>
              </a:path>
              <a:path w="6136005" h="3723640">
                <a:moveTo>
                  <a:pt x="6135623" y="3718560"/>
                </a:moveTo>
                <a:lnTo>
                  <a:pt x="6124955" y="3718560"/>
                </a:lnTo>
                <a:lnTo>
                  <a:pt x="6131052" y="3712464"/>
                </a:lnTo>
                <a:lnTo>
                  <a:pt x="6135623" y="3712464"/>
                </a:lnTo>
                <a:lnTo>
                  <a:pt x="6135623" y="371856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535977" y="2722798"/>
            <a:ext cx="5758180" cy="341947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4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xây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dựng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hình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trình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diễn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kỹ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thuật</a:t>
            </a:r>
            <a:endParaRPr sz="1300">
              <a:latin typeface="Microsoft Sans Serif"/>
              <a:cs typeface="Microsoft Sans Serif"/>
            </a:endParaRPr>
          </a:p>
          <a:p>
            <a:pPr marL="295910" marR="5715" indent="-283845">
              <a:lnSpc>
                <a:spcPct val="101499"/>
              </a:lnSpc>
              <a:spcBef>
                <a:spcPts val="32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xây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dựng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hình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thí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điểm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về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áp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xuất</a:t>
            </a:r>
            <a:r>
              <a:rPr dirty="0" sz="1300" spc="1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sạch</a:t>
            </a:r>
            <a:r>
              <a:rPr dirty="0" sz="1300" spc="1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hơn</a:t>
            </a:r>
            <a:r>
              <a:rPr dirty="0" sz="1300" spc="1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trong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cho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cơ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sở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xuất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marL="295910" marR="5715" indent="-283845">
              <a:lnSpc>
                <a:spcPct val="101600"/>
              </a:lnSpc>
              <a:spcBef>
                <a:spcPts val="334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ứng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dụng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máy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móc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thiết</a:t>
            </a:r>
            <a:r>
              <a:rPr dirty="0" sz="1300" spc="11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bị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tiên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tiến,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chuyển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giao</a:t>
            </a:r>
            <a:r>
              <a:rPr dirty="0" sz="1300" spc="1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nghệ,</a:t>
            </a:r>
            <a:r>
              <a:rPr dirty="0" sz="1300" spc="1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tiến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bộ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khoa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học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kỹ</a:t>
            </a:r>
            <a:r>
              <a:rPr dirty="0" sz="1300" spc="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thuật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vào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xuất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85">
                <a:solidFill>
                  <a:srgbClr val="262626"/>
                </a:solidFill>
                <a:latin typeface="Microsoft Sans Serif"/>
                <a:cs typeface="Microsoft Sans Serif"/>
              </a:rPr>
              <a:t>-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tiểu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thủ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marL="295910" marR="5715" indent="-283845">
              <a:lnSpc>
                <a:spcPct val="101600"/>
              </a:lnSpc>
              <a:spcBef>
                <a:spcPts val="32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xây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dựng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đăng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ký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nhãn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hiệu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đối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với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sản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phẩm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thôn</a:t>
            </a:r>
            <a:endParaRPr sz="1300">
              <a:latin typeface="Microsoft Sans Serif"/>
              <a:cs typeface="Microsoft Sans Serif"/>
            </a:endParaRPr>
          </a:p>
          <a:p>
            <a:pPr marL="295910" indent="-283210">
              <a:lnSpc>
                <a:spcPct val="100000"/>
              </a:lnSpc>
              <a:spcBef>
                <a:spcPts val="36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thuê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tư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vấn,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giúp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cơ</a:t>
            </a:r>
            <a:r>
              <a:rPr dirty="0" sz="1300" spc="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sở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thôn</a:t>
            </a:r>
            <a:endParaRPr sz="1300">
              <a:latin typeface="Microsoft Sans Serif"/>
              <a:cs typeface="Microsoft Sans Serif"/>
            </a:endParaRPr>
          </a:p>
          <a:p>
            <a:pPr marL="295910" marR="5715" indent="-283845">
              <a:lnSpc>
                <a:spcPct val="101499"/>
              </a:lnSpc>
              <a:spcBef>
                <a:spcPts val="32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3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3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lãi</a:t>
            </a:r>
            <a:r>
              <a:rPr dirty="0" sz="1300" spc="2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suất</a:t>
            </a:r>
            <a:r>
              <a:rPr dirty="0" sz="1300" spc="2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vốn</a:t>
            </a:r>
            <a:r>
              <a:rPr dirty="0" sz="1300" spc="3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vay</a:t>
            </a:r>
            <a:r>
              <a:rPr dirty="0" sz="1300" spc="3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cho</a:t>
            </a:r>
            <a:r>
              <a:rPr dirty="0" sz="1300" spc="3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2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cơ</a:t>
            </a:r>
            <a:r>
              <a:rPr dirty="0" sz="1300" spc="3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sở</a:t>
            </a:r>
            <a:r>
              <a:rPr dirty="0" sz="1300" spc="3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3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30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2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thôn</a:t>
            </a:r>
            <a:r>
              <a:rPr dirty="0" sz="1300" spc="3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gây</a:t>
            </a:r>
            <a:r>
              <a:rPr dirty="0" sz="1300" spc="3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50">
                <a:solidFill>
                  <a:srgbClr val="262626"/>
                </a:solidFill>
                <a:latin typeface="Microsoft Sans Serif"/>
                <a:cs typeface="Microsoft Sans Serif"/>
              </a:rPr>
              <a:t>ô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nhiễm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môi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trường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di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dời</a:t>
            </a:r>
            <a:r>
              <a:rPr dirty="0" sz="130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vào</a:t>
            </a:r>
            <a:r>
              <a:rPr dirty="0" sz="130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khu,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cụm</a:t>
            </a:r>
            <a:r>
              <a:rPr dirty="0" sz="130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marL="295910" marR="5080" indent="-283845">
              <a:lnSpc>
                <a:spcPct val="101600"/>
              </a:lnSpc>
              <a:spcBef>
                <a:spcPts val="33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sửa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chữa,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nâng</a:t>
            </a:r>
            <a:r>
              <a:rPr dirty="0" sz="1300" spc="1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cấp</a:t>
            </a:r>
            <a:r>
              <a:rPr dirty="0" sz="1300" spc="1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hệ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thống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xử</a:t>
            </a:r>
            <a:r>
              <a:rPr dirty="0" sz="1300" spc="1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lý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ô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nhiễm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môi</a:t>
            </a:r>
            <a:r>
              <a:rPr dirty="0" sz="1300" spc="1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trường</a:t>
            </a:r>
            <a:r>
              <a:rPr dirty="0" sz="1300" spc="1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tại</a:t>
            </a:r>
            <a:r>
              <a:rPr dirty="0" sz="1300" spc="1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cơ</a:t>
            </a:r>
            <a:r>
              <a:rPr dirty="0" sz="1300" spc="1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sở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r>
              <a:rPr dirty="0" sz="130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nông</a:t>
            </a:r>
            <a:r>
              <a:rPr dirty="0" sz="130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262626"/>
                </a:solidFill>
                <a:latin typeface="Microsoft Sans Serif"/>
                <a:cs typeface="Microsoft Sans Serif"/>
              </a:rPr>
              <a:t>thôn</a:t>
            </a:r>
            <a:endParaRPr sz="1300">
              <a:latin typeface="Microsoft Sans Serif"/>
              <a:cs typeface="Microsoft Sans Serif"/>
            </a:endParaRPr>
          </a:p>
          <a:p>
            <a:pPr marL="295910" marR="6985" indent="-283845">
              <a:lnSpc>
                <a:spcPct val="101499"/>
              </a:lnSpc>
              <a:spcBef>
                <a:spcPts val="325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300" spc="2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sửa</a:t>
            </a:r>
            <a:r>
              <a:rPr dirty="0" sz="1300" spc="2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chữa,</a:t>
            </a:r>
            <a:r>
              <a:rPr dirty="0" sz="1300" spc="2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nâng</a:t>
            </a:r>
            <a:r>
              <a:rPr dirty="0" sz="1300" spc="2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cấp</a:t>
            </a:r>
            <a:r>
              <a:rPr dirty="0" sz="1300" spc="2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hệ</a:t>
            </a:r>
            <a:r>
              <a:rPr dirty="0" sz="1300" spc="21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thống</a:t>
            </a:r>
            <a:r>
              <a:rPr dirty="0" sz="1300" spc="24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xử</a:t>
            </a:r>
            <a:r>
              <a:rPr dirty="0" sz="1300" spc="204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lý</a:t>
            </a:r>
            <a:r>
              <a:rPr dirty="0" sz="1300" spc="2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ô</a:t>
            </a:r>
            <a:r>
              <a:rPr dirty="0" sz="1300" spc="2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nhiễm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môi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trường</a:t>
            </a:r>
            <a:r>
              <a:rPr dirty="0" sz="1300" spc="22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tại</a:t>
            </a:r>
            <a:r>
              <a:rPr dirty="0" sz="1300" spc="229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5">
                <a:solidFill>
                  <a:srgbClr val="262626"/>
                </a:solidFill>
                <a:latin typeface="Microsoft Sans Serif"/>
                <a:cs typeface="Microsoft Sans Serif"/>
              </a:rPr>
              <a:t>các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cụm</a:t>
            </a:r>
            <a:r>
              <a:rPr dirty="0" sz="1300" spc="11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30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nghiệp</a:t>
            </a:r>
            <a:endParaRPr sz="1300">
              <a:latin typeface="Microsoft Sans Serif"/>
              <a:cs typeface="Microsoft Sans Serif"/>
            </a:endParaRPr>
          </a:p>
          <a:p>
            <a:pPr marL="295910" indent="-283210">
              <a:lnSpc>
                <a:spcPct val="100000"/>
              </a:lnSpc>
              <a:spcBef>
                <a:spcPts val="360"/>
              </a:spcBef>
              <a:buAutoNum type="arabicPeriod"/>
              <a:tabLst>
                <a:tab pos="295910" algn="l"/>
              </a:tabLst>
            </a:pP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Tổ</a:t>
            </a:r>
            <a:r>
              <a:rPr dirty="0" sz="1300" spc="6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chức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30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lớp</a:t>
            </a:r>
            <a:r>
              <a:rPr dirty="0" sz="1300" spc="3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bồi</a:t>
            </a:r>
            <a:r>
              <a:rPr dirty="0" sz="1300" spc="3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dưỡng,</a:t>
            </a:r>
            <a:r>
              <a:rPr dirty="0" sz="1300" spc="2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tập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huấn,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>
                <a:solidFill>
                  <a:srgbClr val="262626"/>
                </a:solidFill>
                <a:latin typeface="Microsoft Sans Serif"/>
                <a:cs typeface="Microsoft Sans Serif"/>
              </a:rPr>
              <a:t>đào</a:t>
            </a:r>
            <a:r>
              <a:rPr dirty="0" sz="130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10">
                <a:solidFill>
                  <a:srgbClr val="262626"/>
                </a:solidFill>
                <a:latin typeface="Microsoft Sans Serif"/>
                <a:cs typeface="Microsoft Sans Serif"/>
              </a:rPr>
              <a:t>tạo;...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98760" y="4924824"/>
            <a:ext cx="1344730" cy="134473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9856" y="1149799"/>
            <a:ext cx="4659630" cy="94805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1659255">
              <a:lnSpc>
                <a:spcPct val="111900"/>
              </a:lnSpc>
              <a:spcBef>
                <a:spcPts val="90"/>
              </a:spcBef>
            </a:pPr>
            <a:r>
              <a:rPr dirty="0" sz="1950" spc="-50"/>
              <a:t>CHÍNH</a:t>
            </a:r>
            <a:r>
              <a:rPr dirty="0" sz="1950" spc="-65"/>
              <a:t> </a:t>
            </a:r>
            <a:r>
              <a:rPr dirty="0" sz="1950" spc="105"/>
              <a:t>SÁCH</a:t>
            </a:r>
            <a:r>
              <a:rPr dirty="0" sz="1950" spc="-85"/>
              <a:t> </a:t>
            </a:r>
            <a:r>
              <a:rPr dirty="0" sz="1950"/>
              <a:t>HỖ</a:t>
            </a:r>
            <a:r>
              <a:rPr dirty="0" sz="1950" spc="-80"/>
              <a:t> </a:t>
            </a:r>
            <a:r>
              <a:rPr dirty="0" sz="1950" spc="-25"/>
              <a:t>TRỢ </a:t>
            </a:r>
            <a:r>
              <a:rPr dirty="0" sz="1950" spc="145">
                <a:solidFill>
                  <a:srgbClr val="FFFF00"/>
                </a:solidFill>
              </a:rPr>
              <a:t>XÚC</a:t>
            </a:r>
            <a:r>
              <a:rPr dirty="0" sz="1950" spc="-85">
                <a:solidFill>
                  <a:srgbClr val="FFFF00"/>
                </a:solidFill>
              </a:rPr>
              <a:t> </a:t>
            </a:r>
            <a:r>
              <a:rPr dirty="0" sz="1950" spc="-45">
                <a:solidFill>
                  <a:srgbClr val="FFFF00"/>
                </a:solidFill>
              </a:rPr>
              <a:t>TIẾN</a:t>
            </a:r>
            <a:r>
              <a:rPr dirty="0" sz="1950" spc="-75">
                <a:solidFill>
                  <a:srgbClr val="FFFF00"/>
                </a:solidFill>
              </a:rPr>
              <a:t> </a:t>
            </a:r>
            <a:r>
              <a:rPr dirty="0" sz="1950">
                <a:solidFill>
                  <a:srgbClr val="FFFF00"/>
                </a:solidFill>
              </a:rPr>
              <a:t>THƯƠNG</a:t>
            </a:r>
            <a:r>
              <a:rPr dirty="0" sz="1950" spc="-60">
                <a:solidFill>
                  <a:srgbClr val="FFFF00"/>
                </a:solidFill>
              </a:rPr>
              <a:t> </a:t>
            </a:r>
            <a:r>
              <a:rPr dirty="0" sz="1950" spc="-30">
                <a:solidFill>
                  <a:srgbClr val="FFFF00"/>
                </a:solidFill>
              </a:rPr>
              <a:t>MẠI</a:t>
            </a:r>
            <a:endParaRPr sz="1950"/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450" spc="-20" b="0" i="1">
                <a:latin typeface="Verdana"/>
                <a:cs typeface="Verdana"/>
              </a:rPr>
              <a:t>(quyết</a:t>
            </a:r>
            <a:r>
              <a:rPr dirty="0" sz="1450" spc="-55" b="0" i="1">
                <a:latin typeface="Verdana"/>
                <a:cs typeface="Verdana"/>
              </a:rPr>
              <a:t> </a:t>
            </a:r>
            <a:r>
              <a:rPr dirty="0" sz="1450" spc="-10" b="0" i="1">
                <a:latin typeface="Verdana"/>
                <a:cs typeface="Verdana"/>
              </a:rPr>
              <a:t>định</a:t>
            </a:r>
            <a:r>
              <a:rPr dirty="0" sz="1450" spc="-120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số</a:t>
            </a:r>
            <a:r>
              <a:rPr dirty="0" sz="1450" spc="-65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09/2021/QĐ-</a:t>
            </a:r>
            <a:r>
              <a:rPr dirty="0" sz="1450" spc="-25" b="0" i="1">
                <a:latin typeface="Verdana"/>
                <a:cs typeface="Verdana"/>
              </a:rPr>
              <a:t>UBND</a:t>
            </a:r>
            <a:r>
              <a:rPr dirty="0" sz="1450" spc="-135" b="0" i="1">
                <a:latin typeface="Verdana"/>
                <a:cs typeface="Verdana"/>
              </a:rPr>
              <a:t> </a:t>
            </a:r>
            <a:r>
              <a:rPr dirty="0" sz="1450" b="0" i="1">
                <a:latin typeface="Verdana"/>
                <a:cs typeface="Verdana"/>
              </a:rPr>
              <a:t>của</a:t>
            </a:r>
            <a:r>
              <a:rPr dirty="0" sz="1450" spc="-75" b="0" i="1">
                <a:latin typeface="Verdana"/>
                <a:cs typeface="Verdana"/>
              </a:rPr>
              <a:t> </a:t>
            </a:r>
            <a:r>
              <a:rPr dirty="0" sz="1450" spc="-20" b="0" i="1">
                <a:latin typeface="Verdana"/>
                <a:cs typeface="Verdana"/>
              </a:rPr>
              <a:t>UBND</a:t>
            </a:r>
            <a:r>
              <a:rPr dirty="0" sz="1450" spc="-114" b="0" i="1">
                <a:latin typeface="Verdana"/>
                <a:cs typeface="Verdana"/>
              </a:rPr>
              <a:t> </a:t>
            </a:r>
            <a:r>
              <a:rPr dirty="0" sz="1450" spc="-10" b="0" i="1">
                <a:latin typeface="Verdana"/>
                <a:cs typeface="Verdana"/>
              </a:rPr>
              <a:t>Tỉnh)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47472" y="2619756"/>
            <a:ext cx="6024880" cy="3723640"/>
          </a:xfrm>
          <a:custGeom>
            <a:avLst/>
            <a:gdLst/>
            <a:ahLst/>
            <a:cxnLst/>
            <a:rect l="l" t="t" r="r" b="b"/>
            <a:pathLst>
              <a:path w="6024880" h="3723640">
                <a:moveTo>
                  <a:pt x="6024371" y="3723132"/>
                </a:moveTo>
                <a:lnTo>
                  <a:pt x="400812" y="3723132"/>
                </a:lnTo>
                <a:lnTo>
                  <a:pt x="379476" y="3721608"/>
                </a:lnTo>
                <a:lnTo>
                  <a:pt x="336804" y="3713988"/>
                </a:lnTo>
                <a:lnTo>
                  <a:pt x="297180" y="3704844"/>
                </a:lnTo>
                <a:lnTo>
                  <a:pt x="257556" y="3689603"/>
                </a:lnTo>
                <a:lnTo>
                  <a:pt x="220980" y="3671316"/>
                </a:lnTo>
                <a:lnTo>
                  <a:pt x="202692" y="3662172"/>
                </a:lnTo>
                <a:lnTo>
                  <a:pt x="169164" y="3639311"/>
                </a:lnTo>
                <a:lnTo>
                  <a:pt x="123444" y="3599688"/>
                </a:lnTo>
                <a:lnTo>
                  <a:pt x="96012" y="3569208"/>
                </a:lnTo>
                <a:lnTo>
                  <a:pt x="71628" y="3537203"/>
                </a:lnTo>
                <a:lnTo>
                  <a:pt x="60960" y="3518916"/>
                </a:lnTo>
                <a:lnTo>
                  <a:pt x="50292" y="3502152"/>
                </a:lnTo>
                <a:lnTo>
                  <a:pt x="32004" y="3464052"/>
                </a:lnTo>
                <a:lnTo>
                  <a:pt x="12192" y="3406140"/>
                </a:lnTo>
                <a:lnTo>
                  <a:pt x="4572" y="3364992"/>
                </a:lnTo>
                <a:lnTo>
                  <a:pt x="0" y="3322319"/>
                </a:lnTo>
                <a:lnTo>
                  <a:pt x="0" y="0"/>
                </a:lnTo>
                <a:lnTo>
                  <a:pt x="5623560" y="0"/>
                </a:lnTo>
                <a:lnTo>
                  <a:pt x="5644896" y="1524"/>
                </a:lnTo>
                <a:lnTo>
                  <a:pt x="5666232" y="4572"/>
                </a:ln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lnTo>
                  <a:pt x="10776" y="3322319"/>
                </a:lnTo>
                <a:lnTo>
                  <a:pt x="12192" y="3342132"/>
                </a:lnTo>
                <a:lnTo>
                  <a:pt x="15240" y="3363468"/>
                </a:lnTo>
                <a:lnTo>
                  <a:pt x="18288" y="3383280"/>
                </a:lnTo>
                <a:lnTo>
                  <a:pt x="22860" y="3403092"/>
                </a:lnTo>
                <a:lnTo>
                  <a:pt x="35052" y="3442716"/>
                </a:lnTo>
                <a:lnTo>
                  <a:pt x="35638" y="3442716"/>
                </a:lnTo>
                <a:lnTo>
                  <a:pt x="42672" y="3461003"/>
                </a:lnTo>
                <a:lnTo>
                  <a:pt x="50292" y="3479292"/>
                </a:lnTo>
                <a:lnTo>
                  <a:pt x="59436" y="3497580"/>
                </a:lnTo>
                <a:lnTo>
                  <a:pt x="60325" y="3497580"/>
                </a:lnTo>
                <a:lnTo>
                  <a:pt x="70104" y="3514344"/>
                </a:lnTo>
                <a:lnTo>
                  <a:pt x="80772" y="3531108"/>
                </a:lnTo>
                <a:lnTo>
                  <a:pt x="91440" y="3546348"/>
                </a:lnTo>
                <a:lnTo>
                  <a:pt x="103632" y="3563111"/>
                </a:lnTo>
                <a:lnTo>
                  <a:pt x="117348" y="3578352"/>
                </a:lnTo>
                <a:lnTo>
                  <a:pt x="118719" y="3578352"/>
                </a:lnTo>
                <a:lnTo>
                  <a:pt x="131064" y="3592068"/>
                </a:lnTo>
                <a:lnTo>
                  <a:pt x="175260" y="3630168"/>
                </a:lnTo>
                <a:lnTo>
                  <a:pt x="208788" y="3653028"/>
                </a:lnTo>
                <a:lnTo>
                  <a:pt x="262128" y="3680460"/>
                </a:lnTo>
                <a:lnTo>
                  <a:pt x="320039" y="3700272"/>
                </a:lnTo>
                <a:lnTo>
                  <a:pt x="318515" y="3700272"/>
                </a:lnTo>
                <a:lnTo>
                  <a:pt x="339852" y="3704844"/>
                </a:lnTo>
                <a:lnTo>
                  <a:pt x="338328" y="3704844"/>
                </a:lnTo>
                <a:lnTo>
                  <a:pt x="381000" y="3710940"/>
                </a:lnTo>
                <a:lnTo>
                  <a:pt x="379476" y="3710940"/>
                </a:lnTo>
                <a:lnTo>
                  <a:pt x="400812" y="3712464"/>
                </a:lnTo>
                <a:lnTo>
                  <a:pt x="6013704" y="3712464"/>
                </a:lnTo>
                <a:lnTo>
                  <a:pt x="6013704" y="3718560"/>
                </a:lnTo>
                <a:lnTo>
                  <a:pt x="6024371" y="3718560"/>
                </a:lnTo>
                <a:lnTo>
                  <a:pt x="6024371" y="3723132"/>
                </a:lnTo>
                <a:close/>
              </a:path>
              <a:path w="6024880" h="3723640">
                <a:moveTo>
                  <a:pt x="10668" y="10668"/>
                </a:move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6024880" h="3723640">
                <a:moveTo>
                  <a:pt x="5907023" y="146304"/>
                </a:moveTo>
                <a:lnTo>
                  <a:pt x="5893307" y="131064"/>
                </a:lnTo>
                <a:lnTo>
                  <a:pt x="5878068" y="117348"/>
                </a:lnTo>
                <a:lnTo>
                  <a:pt x="5864352" y="105156"/>
                </a:lnTo>
                <a:lnTo>
                  <a:pt x="5847588" y="92964"/>
                </a:lnTo>
                <a:lnTo>
                  <a:pt x="5832348" y="80772"/>
                </a:lnTo>
                <a:lnTo>
                  <a:pt x="5815584" y="70104"/>
                </a:lnTo>
                <a:lnTo>
                  <a:pt x="5797296" y="60960"/>
                </a:lnTo>
                <a:lnTo>
                  <a:pt x="5798820" y="60960"/>
                </a:lnTo>
                <a:lnTo>
                  <a:pt x="5762244" y="42672"/>
                </a:lnTo>
                <a:lnTo>
                  <a:pt x="5742432" y="35052"/>
                </a:lnTo>
                <a:lnTo>
                  <a:pt x="5743955" y="35052"/>
                </a:lnTo>
                <a:lnTo>
                  <a:pt x="5704332" y="22860"/>
                </a:lnTo>
                <a:lnTo>
                  <a:pt x="5664707" y="15240"/>
                </a:lnTo>
                <a:lnTo>
                  <a:pt x="5622036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5666232" y="4572"/>
                </a:lnTo>
                <a:lnTo>
                  <a:pt x="5686044" y="9144"/>
                </a:lnTo>
                <a:lnTo>
                  <a:pt x="5707380" y="13716"/>
                </a:lnTo>
                <a:lnTo>
                  <a:pt x="5727192" y="18288"/>
                </a:lnTo>
                <a:lnTo>
                  <a:pt x="5747004" y="25908"/>
                </a:lnTo>
                <a:lnTo>
                  <a:pt x="5765292" y="33528"/>
                </a:lnTo>
                <a:lnTo>
                  <a:pt x="5785104" y="41148"/>
                </a:lnTo>
                <a:lnTo>
                  <a:pt x="5803392" y="51816"/>
                </a:lnTo>
                <a:lnTo>
                  <a:pt x="5820155" y="60960"/>
                </a:lnTo>
                <a:lnTo>
                  <a:pt x="5838444" y="71628"/>
                </a:lnTo>
                <a:lnTo>
                  <a:pt x="5855207" y="83820"/>
                </a:lnTo>
                <a:lnTo>
                  <a:pt x="5870448" y="96012"/>
                </a:lnTo>
                <a:lnTo>
                  <a:pt x="5900928" y="123444"/>
                </a:lnTo>
                <a:lnTo>
                  <a:pt x="5920130" y="144780"/>
                </a:lnTo>
                <a:lnTo>
                  <a:pt x="5907023" y="144780"/>
                </a:lnTo>
                <a:lnTo>
                  <a:pt x="5907023" y="146304"/>
                </a:lnTo>
                <a:close/>
              </a:path>
              <a:path w="6024880" h="3723640">
                <a:moveTo>
                  <a:pt x="5963412" y="227076"/>
                </a:moveTo>
                <a:lnTo>
                  <a:pt x="5954268" y="208788"/>
                </a:lnTo>
                <a:lnTo>
                  <a:pt x="5943600" y="192024"/>
                </a:lnTo>
                <a:lnTo>
                  <a:pt x="5931407" y="176783"/>
                </a:lnTo>
                <a:lnTo>
                  <a:pt x="5919216" y="160019"/>
                </a:lnTo>
                <a:lnTo>
                  <a:pt x="5907023" y="144780"/>
                </a:lnTo>
                <a:lnTo>
                  <a:pt x="5920130" y="144780"/>
                </a:lnTo>
                <a:lnTo>
                  <a:pt x="5928360" y="153924"/>
                </a:lnTo>
                <a:lnTo>
                  <a:pt x="5940552" y="169164"/>
                </a:lnTo>
                <a:lnTo>
                  <a:pt x="5951220" y="185928"/>
                </a:lnTo>
                <a:lnTo>
                  <a:pt x="5963412" y="204216"/>
                </a:lnTo>
                <a:lnTo>
                  <a:pt x="5972555" y="220980"/>
                </a:lnTo>
                <a:lnTo>
                  <a:pt x="5975222" y="225552"/>
                </a:lnTo>
                <a:lnTo>
                  <a:pt x="5963412" y="225552"/>
                </a:lnTo>
                <a:lnTo>
                  <a:pt x="5963412" y="227076"/>
                </a:lnTo>
                <a:close/>
              </a:path>
              <a:path w="6024880" h="3723640">
                <a:moveTo>
                  <a:pt x="5989320" y="281940"/>
                </a:moveTo>
                <a:lnTo>
                  <a:pt x="5981700" y="262128"/>
                </a:lnTo>
                <a:lnTo>
                  <a:pt x="5963412" y="225552"/>
                </a:lnTo>
                <a:lnTo>
                  <a:pt x="5975222" y="225552"/>
                </a:lnTo>
                <a:lnTo>
                  <a:pt x="5983223" y="239268"/>
                </a:lnTo>
                <a:lnTo>
                  <a:pt x="5990844" y="259080"/>
                </a:lnTo>
                <a:lnTo>
                  <a:pt x="5998464" y="277368"/>
                </a:lnTo>
                <a:lnTo>
                  <a:pt x="5999402" y="280416"/>
                </a:lnTo>
                <a:lnTo>
                  <a:pt x="5989320" y="280416"/>
                </a:lnTo>
                <a:lnTo>
                  <a:pt x="5989320" y="281940"/>
                </a:lnTo>
                <a:close/>
              </a:path>
              <a:path w="6024880" h="3723640">
                <a:moveTo>
                  <a:pt x="6013704" y="3718560"/>
                </a:moveTo>
                <a:lnTo>
                  <a:pt x="6013704" y="400812"/>
                </a:lnTo>
                <a:lnTo>
                  <a:pt x="6012180" y="381000"/>
                </a:lnTo>
                <a:lnTo>
                  <a:pt x="6009132" y="359663"/>
                </a:lnTo>
                <a:lnTo>
                  <a:pt x="6006084" y="339852"/>
                </a:lnTo>
                <a:lnTo>
                  <a:pt x="5999988" y="320039"/>
                </a:lnTo>
                <a:lnTo>
                  <a:pt x="6001512" y="320039"/>
                </a:lnTo>
                <a:lnTo>
                  <a:pt x="5989320" y="280416"/>
                </a:lnTo>
                <a:lnTo>
                  <a:pt x="5999402" y="280416"/>
                </a:lnTo>
                <a:lnTo>
                  <a:pt x="6010655" y="316991"/>
                </a:lnTo>
                <a:lnTo>
                  <a:pt x="6015228" y="338328"/>
                </a:lnTo>
                <a:lnTo>
                  <a:pt x="6019800" y="358139"/>
                </a:lnTo>
                <a:lnTo>
                  <a:pt x="6021323" y="379476"/>
                </a:lnTo>
                <a:lnTo>
                  <a:pt x="6024371" y="400812"/>
                </a:lnTo>
                <a:lnTo>
                  <a:pt x="6024371" y="3712464"/>
                </a:lnTo>
                <a:lnTo>
                  <a:pt x="6018276" y="3712464"/>
                </a:lnTo>
                <a:lnTo>
                  <a:pt x="6013704" y="3718560"/>
                </a:lnTo>
                <a:close/>
              </a:path>
              <a:path w="6024880" h="3723640">
                <a:moveTo>
                  <a:pt x="6013704" y="402336"/>
                </a:moveTo>
                <a:lnTo>
                  <a:pt x="6013595" y="400812"/>
                </a:lnTo>
                <a:lnTo>
                  <a:pt x="6013704" y="402336"/>
                </a:lnTo>
                <a:close/>
              </a:path>
              <a:path w="6024880" h="3723640">
                <a:moveTo>
                  <a:pt x="10776" y="3322319"/>
                </a:moveTo>
                <a:lnTo>
                  <a:pt x="10668" y="3320796"/>
                </a:lnTo>
                <a:lnTo>
                  <a:pt x="10776" y="3322319"/>
                </a:lnTo>
                <a:close/>
              </a:path>
              <a:path w="6024880" h="3723640">
                <a:moveTo>
                  <a:pt x="35638" y="3442716"/>
                </a:moveTo>
                <a:lnTo>
                  <a:pt x="35052" y="3442716"/>
                </a:lnTo>
                <a:lnTo>
                  <a:pt x="35052" y="3441192"/>
                </a:lnTo>
                <a:lnTo>
                  <a:pt x="35638" y="3442716"/>
                </a:lnTo>
                <a:close/>
              </a:path>
              <a:path w="6024880" h="3723640">
                <a:moveTo>
                  <a:pt x="60325" y="3497580"/>
                </a:moveTo>
                <a:lnTo>
                  <a:pt x="59436" y="3497580"/>
                </a:lnTo>
                <a:lnTo>
                  <a:pt x="59436" y="3496056"/>
                </a:lnTo>
                <a:lnTo>
                  <a:pt x="60325" y="3497580"/>
                </a:lnTo>
                <a:close/>
              </a:path>
              <a:path w="6024880" h="3723640">
                <a:moveTo>
                  <a:pt x="118719" y="3578352"/>
                </a:moveTo>
                <a:lnTo>
                  <a:pt x="117348" y="3578352"/>
                </a:lnTo>
                <a:lnTo>
                  <a:pt x="117348" y="3576828"/>
                </a:lnTo>
                <a:lnTo>
                  <a:pt x="118719" y="3578352"/>
                </a:lnTo>
                <a:close/>
              </a:path>
              <a:path w="6024880" h="3723640">
                <a:moveTo>
                  <a:pt x="6024371" y="3718560"/>
                </a:moveTo>
                <a:lnTo>
                  <a:pt x="6013704" y="3718560"/>
                </a:lnTo>
                <a:lnTo>
                  <a:pt x="6018276" y="3712464"/>
                </a:lnTo>
                <a:lnTo>
                  <a:pt x="6024371" y="3712464"/>
                </a:lnTo>
                <a:lnTo>
                  <a:pt x="6024371" y="371856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9054" rIns="0" bIns="0" rtlCol="0" vert="horz">
            <a:spAutoFit/>
          </a:bodyPr>
          <a:lstStyle/>
          <a:p>
            <a:pPr algn="just" marL="296545" indent="-283845">
              <a:lnSpc>
                <a:spcPct val="100000"/>
              </a:lnSpc>
              <a:spcBef>
                <a:spcPts val="464"/>
              </a:spcBef>
              <a:buAutoNum type="arabicPeriod"/>
              <a:tabLst>
                <a:tab pos="296545" algn="l"/>
              </a:tabLst>
            </a:pPr>
            <a:r>
              <a:rPr dirty="0"/>
              <a:t>Tham</a:t>
            </a:r>
            <a:r>
              <a:rPr dirty="0" spc="65"/>
              <a:t> </a:t>
            </a:r>
            <a:r>
              <a:rPr dirty="0"/>
              <a:t>gia</a:t>
            </a:r>
            <a:r>
              <a:rPr dirty="0" spc="70"/>
              <a:t> </a:t>
            </a:r>
            <a:r>
              <a:rPr dirty="0"/>
              <a:t>hội</a:t>
            </a:r>
            <a:r>
              <a:rPr dirty="0" spc="85"/>
              <a:t> </a:t>
            </a:r>
            <a:r>
              <a:rPr dirty="0"/>
              <a:t>chợ,</a:t>
            </a:r>
            <a:r>
              <a:rPr dirty="0" spc="75"/>
              <a:t> </a:t>
            </a:r>
            <a:r>
              <a:rPr dirty="0"/>
              <a:t>triển</a:t>
            </a:r>
            <a:r>
              <a:rPr dirty="0" spc="55"/>
              <a:t> </a:t>
            </a:r>
            <a:r>
              <a:rPr dirty="0" spc="-25"/>
              <a:t>lãm</a:t>
            </a:r>
          </a:p>
          <a:p>
            <a:pPr algn="just" marL="296545" indent="-283845">
              <a:lnSpc>
                <a:spcPct val="100000"/>
              </a:lnSpc>
              <a:spcBef>
                <a:spcPts val="370"/>
              </a:spcBef>
              <a:buAutoNum type="arabicPeriod"/>
              <a:tabLst>
                <a:tab pos="296545" algn="l"/>
              </a:tabLst>
            </a:pPr>
            <a:r>
              <a:rPr dirty="0"/>
              <a:t>Thực</a:t>
            </a:r>
            <a:r>
              <a:rPr dirty="0" spc="70"/>
              <a:t> </a:t>
            </a:r>
            <a:r>
              <a:rPr dirty="0"/>
              <a:t>hiện</a:t>
            </a:r>
            <a:r>
              <a:rPr dirty="0" spc="70"/>
              <a:t> </a:t>
            </a:r>
            <a:r>
              <a:rPr dirty="0"/>
              <a:t>khảo</a:t>
            </a:r>
            <a:r>
              <a:rPr dirty="0" spc="55"/>
              <a:t> </a:t>
            </a:r>
            <a:r>
              <a:rPr dirty="0"/>
              <a:t>sát,</a:t>
            </a:r>
            <a:r>
              <a:rPr dirty="0" spc="60"/>
              <a:t> </a:t>
            </a:r>
            <a:r>
              <a:rPr dirty="0"/>
              <a:t>nghiên</a:t>
            </a:r>
            <a:r>
              <a:rPr dirty="0" spc="75"/>
              <a:t> </a:t>
            </a:r>
            <a:r>
              <a:rPr dirty="0"/>
              <a:t>cứu</a:t>
            </a:r>
            <a:r>
              <a:rPr dirty="0" spc="70"/>
              <a:t> </a:t>
            </a:r>
            <a:r>
              <a:rPr dirty="0" spc="60"/>
              <a:t>thị</a:t>
            </a:r>
            <a:r>
              <a:rPr dirty="0" spc="65"/>
              <a:t> </a:t>
            </a:r>
            <a:r>
              <a:rPr dirty="0" spc="-10"/>
              <a:t>trường</a:t>
            </a:r>
          </a:p>
          <a:p>
            <a:pPr algn="just" marL="295910" marR="5080" indent="-283845">
              <a:lnSpc>
                <a:spcPct val="102400"/>
              </a:lnSpc>
              <a:spcBef>
                <a:spcPts val="330"/>
              </a:spcBef>
              <a:buAutoNum type="arabicPeriod"/>
              <a:tabLst>
                <a:tab pos="295910" algn="l"/>
              </a:tabLst>
            </a:pPr>
            <a:r>
              <a:rPr dirty="0"/>
              <a:t>Tổ</a:t>
            </a:r>
            <a:r>
              <a:rPr dirty="0" spc="220"/>
              <a:t> </a:t>
            </a:r>
            <a:r>
              <a:rPr dirty="0" spc="50"/>
              <a:t>chức</a:t>
            </a:r>
            <a:r>
              <a:rPr dirty="0" spc="235"/>
              <a:t> </a:t>
            </a:r>
            <a:r>
              <a:rPr dirty="0"/>
              <a:t>các</a:t>
            </a:r>
            <a:r>
              <a:rPr dirty="0" spc="235"/>
              <a:t> </a:t>
            </a:r>
            <a:r>
              <a:rPr dirty="0"/>
              <a:t>phiên</a:t>
            </a:r>
            <a:r>
              <a:rPr dirty="0" spc="240"/>
              <a:t> </a:t>
            </a:r>
            <a:r>
              <a:rPr dirty="0"/>
              <a:t>chợ</a:t>
            </a:r>
            <a:r>
              <a:rPr dirty="0" spc="265"/>
              <a:t> </a:t>
            </a:r>
            <a:r>
              <a:rPr dirty="0"/>
              <a:t>hàng</a:t>
            </a:r>
            <a:r>
              <a:rPr dirty="0" spc="260"/>
              <a:t> </a:t>
            </a:r>
            <a:r>
              <a:rPr dirty="0"/>
              <a:t>Việt</a:t>
            </a:r>
            <a:r>
              <a:rPr dirty="0" spc="245"/>
              <a:t> </a:t>
            </a:r>
            <a:r>
              <a:rPr dirty="0"/>
              <a:t>về</a:t>
            </a:r>
            <a:r>
              <a:rPr dirty="0" spc="240"/>
              <a:t> </a:t>
            </a:r>
            <a:r>
              <a:rPr dirty="0"/>
              <a:t>nông</a:t>
            </a:r>
            <a:r>
              <a:rPr dirty="0" spc="260"/>
              <a:t> </a:t>
            </a:r>
            <a:r>
              <a:rPr dirty="0"/>
              <a:t>thôn;</a:t>
            </a:r>
            <a:r>
              <a:rPr dirty="0" spc="260"/>
              <a:t> </a:t>
            </a:r>
            <a:r>
              <a:rPr dirty="0"/>
              <a:t>hàng</a:t>
            </a:r>
            <a:r>
              <a:rPr dirty="0" spc="225"/>
              <a:t> </a:t>
            </a:r>
            <a:r>
              <a:rPr dirty="0"/>
              <a:t>Việt</a:t>
            </a:r>
            <a:r>
              <a:rPr dirty="0" spc="245"/>
              <a:t> </a:t>
            </a:r>
            <a:r>
              <a:rPr dirty="0" spc="-25"/>
              <a:t>về </a:t>
            </a:r>
            <a:r>
              <a:rPr dirty="0"/>
              <a:t>các</a:t>
            </a:r>
            <a:r>
              <a:rPr dirty="0" spc="220"/>
              <a:t> </a:t>
            </a:r>
            <a:r>
              <a:rPr dirty="0"/>
              <a:t>khu,</a:t>
            </a:r>
            <a:r>
              <a:rPr dirty="0" spc="225"/>
              <a:t> </a:t>
            </a:r>
            <a:r>
              <a:rPr dirty="0" spc="55"/>
              <a:t>cụm</a:t>
            </a:r>
            <a:r>
              <a:rPr dirty="0" spc="220"/>
              <a:t> </a:t>
            </a:r>
            <a:r>
              <a:rPr dirty="0"/>
              <a:t>công</a:t>
            </a:r>
            <a:r>
              <a:rPr dirty="0" spc="225"/>
              <a:t> </a:t>
            </a:r>
            <a:r>
              <a:rPr dirty="0"/>
              <a:t>nghiệp,</a:t>
            </a:r>
            <a:r>
              <a:rPr dirty="0" spc="210"/>
              <a:t> </a:t>
            </a:r>
            <a:r>
              <a:rPr dirty="0"/>
              <a:t>khu</a:t>
            </a:r>
            <a:r>
              <a:rPr dirty="0" spc="229"/>
              <a:t> </a:t>
            </a:r>
            <a:r>
              <a:rPr dirty="0"/>
              <a:t>kinh</a:t>
            </a:r>
            <a:r>
              <a:rPr dirty="0" spc="225"/>
              <a:t> </a:t>
            </a:r>
            <a:r>
              <a:rPr dirty="0"/>
              <a:t>tế</a:t>
            </a:r>
            <a:r>
              <a:rPr dirty="0" spc="245"/>
              <a:t> </a:t>
            </a:r>
            <a:r>
              <a:rPr dirty="0"/>
              <a:t>cửa</a:t>
            </a:r>
            <a:r>
              <a:rPr dirty="0" spc="229"/>
              <a:t> </a:t>
            </a:r>
            <a:r>
              <a:rPr dirty="0"/>
              <a:t>khẩu;</a:t>
            </a:r>
            <a:r>
              <a:rPr dirty="0" spc="235"/>
              <a:t> </a:t>
            </a:r>
            <a:r>
              <a:rPr dirty="0"/>
              <a:t>khu</a:t>
            </a:r>
            <a:r>
              <a:rPr dirty="0" spc="210"/>
              <a:t> </a:t>
            </a:r>
            <a:r>
              <a:rPr dirty="0"/>
              <a:t>dân</a:t>
            </a:r>
            <a:r>
              <a:rPr dirty="0" spc="210"/>
              <a:t> </a:t>
            </a:r>
            <a:r>
              <a:rPr dirty="0" spc="35"/>
              <a:t>cư </a:t>
            </a:r>
            <a:r>
              <a:rPr dirty="0"/>
              <a:t>trong</a:t>
            </a:r>
            <a:r>
              <a:rPr dirty="0" spc="65"/>
              <a:t> </a:t>
            </a:r>
            <a:r>
              <a:rPr dirty="0" spc="50"/>
              <a:t>tỉnh</a:t>
            </a:r>
            <a:r>
              <a:rPr dirty="0" spc="65"/>
              <a:t> </a:t>
            </a:r>
            <a:r>
              <a:rPr dirty="0"/>
              <a:t>Đồng</a:t>
            </a:r>
            <a:r>
              <a:rPr dirty="0" spc="85"/>
              <a:t> </a:t>
            </a:r>
            <a:r>
              <a:rPr dirty="0" spc="-20"/>
              <a:t>Tháp</a:t>
            </a:r>
          </a:p>
          <a:p>
            <a:pPr algn="just" marL="295910" marR="5080" indent="-283845">
              <a:lnSpc>
                <a:spcPct val="102400"/>
              </a:lnSpc>
              <a:spcBef>
                <a:spcPts val="330"/>
              </a:spcBef>
              <a:buAutoNum type="arabicPeriod"/>
              <a:tabLst>
                <a:tab pos="295910" algn="l"/>
              </a:tabLst>
            </a:pPr>
            <a:r>
              <a:rPr dirty="0"/>
              <a:t>Tham</a:t>
            </a:r>
            <a:r>
              <a:rPr dirty="0" spc="270"/>
              <a:t> </a:t>
            </a:r>
            <a:r>
              <a:rPr dirty="0"/>
              <a:t>gia</a:t>
            </a:r>
            <a:r>
              <a:rPr dirty="0" spc="270"/>
              <a:t> </a:t>
            </a:r>
            <a:r>
              <a:rPr dirty="0"/>
              <a:t>các</a:t>
            </a:r>
            <a:r>
              <a:rPr dirty="0" spc="260"/>
              <a:t> </a:t>
            </a:r>
            <a:r>
              <a:rPr dirty="0"/>
              <a:t>Chương</a:t>
            </a:r>
            <a:r>
              <a:rPr dirty="0" spc="250"/>
              <a:t> </a:t>
            </a:r>
            <a:r>
              <a:rPr dirty="0"/>
              <a:t>trình</a:t>
            </a:r>
            <a:r>
              <a:rPr dirty="0" spc="285"/>
              <a:t> </a:t>
            </a:r>
            <a:r>
              <a:rPr dirty="0"/>
              <a:t>kết</a:t>
            </a:r>
            <a:r>
              <a:rPr dirty="0" spc="270"/>
              <a:t> </a:t>
            </a:r>
            <a:r>
              <a:rPr dirty="0"/>
              <a:t>nối</a:t>
            </a:r>
            <a:r>
              <a:rPr dirty="0" spc="280"/>
              <a:t> </a:t>
            </a:r>
            <a:r>
              <a:rPr dirty="0"/>
              <a:t>giao</a:t>
            </a:r>
            <a:r>
              <a:rPr dirty="0" spc="270"/>
              <a:t> </a:t>
            </a:r>
            <a:r>
              <a:rPr dirty="0"/>
              <a:t>thương,</a:t>
            </a:r>
            <a:r>
              <a:rPr dirty="0" spc="245"/>
              <a:t> </a:t>
            </a:r>
            <a:r>
              <a:rPr dirty="0"/>
              <a:t>kết</a:t>
            </a:r>
            <a:r>
              <a:rPr dirty="0" spc="275"/>
              <a:t> </a:t>
            </a:r>
            <a:r>
              <a:rPr dirty="0"/>
              <a:t>nối</a:t>
            </a:r>
            <a:r>
              <a:rPr dirty="0" spc="260"/>
              <a:t> </a:t>
            </a:r>
            <a:r>
              <a:rPr dirty="0" spc="-20"/>
              <a:t>cung </a:t>
            </a:r>
            <a:r>
              <a:rPr dirty="0"/>
              <a:t>cầu</a:t>
            </a:r>
            <a:r>
              <a:rPr dirty="0" spc="170"/>
              <a:t> </a:t>
            </a:r>
            <a:r>
              <a:rPr dirty="0"/>
              <a:t>trong</a:t>
            </a:r>
            <a:r>
              <a:rPr dirty="0" spc="175"/>
              <a:t> </a:t>
            </a:r>
            <a:r>
              <a:rPr dirty="0"/>
              <a:t>nước</a:t>
            </a:r>
            <a:r>
              <a:rPr dirty="0" spc="175"/>
              <a:t> </a:t>
            </a:r>
            <a:r>
              <a:rPr dirty="0"/>
              <a:t>do</a:t>
            </a:r>
            <a:r>
              <a:rPr dirty="0" spc="175"/>
              <a:t> </a:t>
            </a:r>
            <a:r>
              <a:rPr dirty="0"/>
              <a:t>Trung</a:t>
            </a:r>
            <a:r>
              <a:rPr dirty="0" spc="175"/>
              <a:t> </a:t>
            </a:r>
            <a:r>
              <a:rPr dirty="0" spc="60"/>
              <a:t>tâm</a:t>
            </a:r>
            <a:r>
              <a:rPr dirty="0" spc="195"/>
              <a:t> </a:t>
            </a:r>
            <a:r>
              <a:rPr dirty="0"/>
              <a:t>Xúc</a:t>
            </a:r>
            <a:r>
              <a:rPr dirty="0" spc="185"/>
              <a:t> </a:t>
            </a:r>
            <a:r>
              <a:rPr dirty="0"/>
              <a:t>tiến</a:t>
            </a:r>
            <a:r>
              <a:rPr dirty="0" spc="175"/>
              <a:t> </a:t>
            </a:r>
            <a:r>
              <a:rPr dirty="0"/>
              <a:t>Thương</a:t>
            </a:r>
            <a:r>
              <a:rPr dirty="0" spc="195"/>
              <a:t> </a:t>
            </a:r>
            <a:r>
              <a:rPr dirty="0"/>
              <a:t>mại,</a:t>
            </a:r>
            <a:r>
              <a:rPr dirty="0" spc="180"/>
              <a:t> </a:t>
            </a:r>
            <a:r>
              <a:rPr dirty="0"/>
              <a:t>Du</a:t>
            </a:r>
            <a:r>
              <a:rPr dirty="0" spc="155"/>
              <a:t> </a:t>
            </a:r>
            <a:r>
              <a:rPr dirty="0"/>
              <a:t>lịch</a:t>
            </a:r>
            <a:r>
              <a:rPr dirty="0" spc="175"/>
              <a:t> </a:t>
            </a:r>
            <a:r>
              <a:rPr dirty="0" spc="-25"/>
              <a:t>và </a:t>
            </a:r>
            <a:r>
              <a:rPr dirty="0"/>
              <a:t>Đầu</a:t>
            </a:r>
            <a:r>
              <a:rPr dirty="0" spc="10"/>
              <a:t> </a:t>
            </a:r>
            <a:r>
              <a:rPr dirty="0" spc="85"/>
              <a:t>tư</a:t>
            </a:r>
            <a:r>
              <a:rPr dirty="0" spc="15"/>
              <a:t> </a:t>
            </a:r>
            <a:r>
              <a:rPr dirty="0"/>
              <a:t>chủ</a:t>
            </a:r>
            <a:r>
              <a:rPr dirty="0" spc="15"/>
              <a:t> </a:t>
            </a:r>
            <a:r>
              <a:rPr dirty="0" spc="35"/>
              <a:t>trì</a:t>
            </a:r>
          </a:p>
          <a:p>
            <a:pPr algn="just" marL="295910" marR="5080" indent="-283845">
              <a:lnSpc>
                <a:spcPct val="102299"/>
              </a:lnSpc>
              <a:spcBef>
                <a:spcPts val="334"/>
              </a:spcBef>
              <a:buAutoNum type="arabicPeriod"/>
              <a:tabLst>
                <a:tab pos="295910" algn="l"/>
              </a:tabLst>
            </a:pPr>
            <a:r>
              <a:rPr dirty="0"/>
              <a:t>Hỗ</a:t>
            </a:r>
            <a:r>
              <a:rPr dirty="0" spc="365"/>
              <a:t> </a:t>
            </a:r>
            <a:r>
              <a:rPr dirty="0" spc="55"/>
              <a:t>trợ</a:t>
            </a:r>
            <a:r>
              <a:rPr dirty="0" spc="375"/>
              <a:t> </a:t>
            </a:r>
            <a:r>
              <a:rPr dirty="0"/>
              <a:t>cho</a:t>
            </a:r>
            <a:r>
              <a:rPr dirty="0" spc="385"/>
              <a:t> </a:t>
            </a:r>
            <a:r>
              <a:rPr dirty="0"/>
              <a:t>các</a:t>
            </a:r>
            <a:r>
              <a:rPr dirty="0" spc="380"/>
              <a:t> </a:t>
            </a:r>
            <a:r>
              <a:rPr dirty="0"/>
              <a:t>doanh</a:t>
            </a:r>
            <a:r>
              <a:rPr dirty="0" spc="370"/>
              <a:t> </a:t>
            </a:r>
            <a:r>
              <a:rPr dirty="0"/>
              <a:t>nghiệp</a:t>
            </a:r>
            <a:r>
              <a:rPr dirty="0" spc="365"/>
              <a:t> </a:t>
            </a:r>
            <a:r>
              <a:rPr dirty="0"/>
              <a:t>trong</a:t>
            </a:r>
            <a:r>
              <a:rPr dirty="0" spc="370"/>
              <a:t> </a:t>
            </a:r>
            <a:r>
              <a:rPr dirty="0" spc="50"/>
              <a:t>tỉnh</a:t>
            </a:r>
            <a:r>
              <a:rPr dirty="0" spc="370"/>
              <a:t> </a:t>
            </a:r>
            <a:r>
              <a:rPr dirty="0"/>
              <a:t>đưa</a:t>
            </a:r>
            <a:r>
              <a:rPr dirty="0" spc="360"/>
              <a:t> </a:t>
            </a:r>
            <a:r>
              <a:rPr dirty="0"/>
              <a:t>sản</a:t>
            </a:r>
            <a:r>
              <a:rPr dirty="0" spc="370"/>
              <a:t> </a:t>
            </a:r>
            <a:r>
              <a:rPr dirty="0"/>
              <a:t>phẩm</a:t>
            </a:r>
            <a:r>
              <a:rPr dirty="0" spc="355"/>
              <a:t> </a:t>
            </a:r>
            <a:r>
              <a:rPr dirty="0" spc="-25"/>
              <a:t>vào </a:t>
            </a:r>
            <a:r>
              <a:rPr dirty="0" spc="50"/>
              <a:t>trưng</a:t>
            </a:r>
            <a:r>
              <a:rPr dirty="0" spc="325"/>
              <a:t> </a:t>
            </a:r>
            <a:r>
              <a:rPr dirty="0"/>
              <a:t>bày,</a:t>
            </a:r>
            <a:r>
              <a:rPr dirty="0" spc="325"/>
              <a:t> </a:t>
            </a:r>
            <a:r>
              <a:rPr dirty="0"/>
              <a:t>giới</a:t>
            </a:r>
            <a:r>
              <a:rPr dirty="0" spc="335"/>
              <a:t> </a:t>
            </a:r>
            <a:r>
              <a:rPr dirty="0"/>
              <a:t>thiệu,</a:t>
            </a:r>
            <a:r>
              <a:rPr dirty="0" spc="325"/>
              <a:t> </a:t>
            </a:r>
            <a:r>
              <a:rPr dirty="0"/>
              <a:t>quảng</a:t>
            </a:r>
            <a:r>
              <a:rPr dirty="0" spc="340"/>
              <a:t> </a:t>
            </a:r>
            <a:r>
              <a:rPr dirty="0"/>
              <a:t>bá</a:t>
            </a:r>
            <a:r>
              <a:rPr dirty="0" spc="335"/>
              <a:t> </a:t>
            </a:r>
            <a:r>
              <a:rPr dirty="0" spc="55"/>
              <a:t>tại</a:t>
            </a:r>
            <a:r>
              <a:rPr dirty="0" spc="355"/>
              <a:t> </a:t>
            </a:r>
            <a:r>
              <a:rPr dirty="0"/>
              <a:t>các</a:t>
            </a:r>
            <a:r>
              <a:rPr dirty="0" spc="335"/>
              <a:t> </a:t>
            </a:r>
            <a:r>
              <a:rPr dirty="0"/>
              <a:t>Trung</a:t>
            </a:r>
            <a:r>
              <a:rPr dirty="0" spc="340"/>
              <a:t> </a:t>
            </a:r>
            <a:r>
              <a:rPr dirty="0" spc="60"/>
              <a:t>tâm</a:t>
            </a:r>
            <a:r>
              <a:rPr dirty="0" spc="345"/>
              <a:t> </a:t>
            </a:r>
            <a:r>
              <a:rPr dirty="0"/>
              <a:t>giới</a:t>
            </a:r>
            <a:r>
              <a:rPr dirty="0" spc="355"/>
              <a:t> </a:t>
            </a:r>
            <a:r>
              <a:rPr dirty="0" spc="-10"/>
              <a:t>thiệu </a:t>
            </a:r>
            <a:r>
              <a:rPr dirty="0"/>
              <a:t>nông</a:t>
            </a:r>
            <a:r>
              <a:rPr dirty="0" spc="310"/>
              <a:t> </a:t>
            </a:r>
            <a:r>
              <a:rPr dirty="0"/>
              <a:t>sản,</a:t>
            </a:r>
            <a:r>
              <a:rPr dirty="0" spc="305"/>
              <a:t> </a:t>
            </a:r>
            <a:r>
              <a:rPr dirty="0"/>
              <a:t>đặc</a:t>
            </a:r>
            <a:r>
              <a:rPr dirty="0" spc="305"/>
              <a:t> </a:t>
            </a:r>
            <a:r>
              <a:rPr dirty="0"/>
              <a:t>sản,</a:t>
            </a:r>
            <a:r>
              <a:rPr dirty="0" spc="310"/>
              <a:t> </a:t>
            </a:r>
            <a:r>
              <a:rPr dirty="0"/>
              <a:t>du</a:t>
            </a:r>
            <a:r>
              <a:rPr dirty="0" spc="310"/>
              <a:t> </a:t>
            </a:r>
            <a:r>
              <a:rPr dirty="0"/>
              <a:t>lịch</a:t>
            </a:r>
            <a:r>
              <a:rPr dirty="0" spc="310"/>
              <a:t> </a:t>
            </a:r>
            <a:r>
              <a:rPr dirty="0"/>
              <a:t>của</a:t>
            </a:r>
            <a:r>
              <a:rPr dirty="0" spc="305"/>
              <a:t> </a:t>
            </a:r>
            <a:r>
              <a:rPr dirty="0" spc="55"/>
              <a:t>tỉnh</a:t>
            </a:r>
            <a:r>
              <a:rPr dirty="0" spc="310"/>
              <a:t> </a:t>
            </a:r>
            <a:r>
              <a:rPr dirty="0"/>
              <a:t>Đồng</a:t>
            </a:r>
            <a:r>
              <a:rPr dirty="0" spc="310"/>
              <a:t> </a:t>
            </a:r>
            <a:r>
              <a:rPr dirty="0"/>
              <a:t>Tháp</a:t>
            </a:r>
            <a:r>
              <a:rPr dirty="0" spc="310"/>
              <a:t> </a:t>
            </a:r>
            <a:r>
              <a:rPr dirty="0" spc="50"/>
              <a:t>tại</a:t>
            </a:r>
            <a:r>
              <a:rPr dirty="0" spc="340"/>
              <a:t> </a:t>
            </a:r>
            <a:r>
              <a:rPr dirty="0"/>
              <a:t>các</a:t>
            </a:r>
            <a:r>
              <a:rPr dirty="0" spc="305"/>
              <a:t> </a:t>
            </a:r>
            <a:r>
              <a:rPr dirty="0" spc="-10"/>
              <a:t>tỉnh, </a:t>
            </a:r>
            <a:r>
              <a:rPr dirty="0"/>
              <a:t>thành</a:t>
            </a:r>
            <a:r>
              <a:rPr dirty="0" spc="200"/>
              <a:t> </a:t>
            </a:r>
            <a:r>
              <a:rPr dirty="0"/>
              <a:t>trong</a:t>
            </a:r>
            <a:r>
              <a:rPr dirty="0" spc="180"/>
              <a:t> </a:t>
            </a:r>
            <a:r>
              <a:rPr dirty="0" spc="-20"/>
              <a:t>nước.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6472428" y="2619756"/>
            <a:ext cx="3240405" cy="1205865"/>
          </a:xfrm>
          <a:custGeom>
            <a:avLst/>
            <a:gdLst/>
            <a:ahLst/>
            <a:cxnLst/>
            <a:rect l="l" t="t" r="r" b="b"/>
            <a:pathLst>
              <a:path w="3240404" h="1205864">
                <a:moveTo>
                  <a:pt x="3240024" y="1205484"/>
                </a:moveTo>
                <a:lnTo>
                  <a:pt x="269748" y="1205484"/>
                </a:lnTo>
                <a:lnTo>
                  <a:pt x="256031" y="1203960"/>
                </a:lnTo>
                <a:lnTo>
                  <a:pt x="240792" y="1202436"/>
                </a:lnTo>
                <a:lnTo>
                  <a:pt x="227076" y="1200912"/>
                </a:lnTo>
                <a:lnTo>
                  <a:pt x="213360" y="1196340"/>
                </a:lnTo>
                <a:lnTo>
                  <a:pt x="199643" y="1193292"/>
                </a:lnTo>
                <a:lnTo>
                  <a:pt x="187452" y="1188720"/>
                </a:lnTo>
                <a:lnTo>
                  <a:pt x="173736" y="1184148"/>
                </a:lnTo>
                <a:lnTo>
                  <a:pt x="149352" y="1171956"/>
                </a:lnTo>
                <a:lnTo>
                  <a:pt x="103632" y="1141475"/>
                </a:lnTo>
                <a:lnTo>
                  <a:pt x="65532" y="1101852"/>
                </a:lnTo>
                <a:lnTo>
                  <a:pt x="35052" y="1057656"/>
                </a:lnTo>
                <a:lnTo>
                  <a:pt x="27432" y="1045464"/>
                </a:lnTo>
                <a:lnTo>
                  <a:pt x="22860" y="1031748"/>
                </a:lnTo>
                <a:lnTo>
                  <a:pt x="16764" y="1019556"/>
                </a:lnTo>
                <a:lnTo>
                  <a:pt x="12192" y="1005840"/>
                </a:lnTo>
                <a:lnTo>
                  <a:pt x="3048" y="964692"/>
                </a:lnTo>
                <a:lnTo>
                  <a:pt x="1524" y="950975"/>
                </a:lnTo>
                <a:lnTo>
                  <a:pt x="0" y="935736"/>
                </a:lnTo>
                <a:lnTo>
                  <a:pt x="0" y="0"/>
                </a:lnTo>
                <a:lnTo>
                  <a:pt x="2970276" y="0"/>
                </a:lnTo>
                <a:lnTo>
                  <a:pt x="2985516" y="1524"/>
                </a:lnTo>
                <a:lnTo>
                  <a:pt x="2999232" y="3048"/>
                </a:lnTo>
                <a:lnTo>
                  <a:pt x="3006090" y="4572"/>
                </a:ln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lnTo>
                  <a:pt x="10668" y="935736"/>
                </a:lnTo>
                <a:lnTo>
                  <a:pt x="13716" y="963168"/>
                </a:lnTo>
                <a:lnTo>
                  <a:pt x="19812" y="990600"/>
                </a:lnTo>
                <a:lnTo>
                  <a:pt x="20150" y="990600"/>
                </a:lnTo>
                <a:lnTo>
                  <a:pt x="22860" y="1002792"/>
                </a:lnTo>
                <a:lnTo>
                  <a:pt x="27432" y="1016508"/>
                </a:lnTo>
                <a:lnTo>
                  <a:pt x="27940" y="1016508"/>
                </a:lnTo>
                <a:lnTo>
                  <a:pt x="32004" y="1028700"/>
                </a:lnTo>
                <a:lnTo>
                  <a:pt x="57912" y="1074420"/>
                </a:lnTo>
                <a:lnTo>
                  <a:pt x="91440" y="1115568"/>
                </a:lnTo>
                <a:lnTo>
                  <a:pt x="111252" y="1132332"/>
                </a:lnTo>
                <a:lnTo>
                  <a:pt x="109728" y="1132332"/>
                </a:lnTo>
                <a:lnTo>
                  <a:pt x="131064" y="1149096"/>
                </a:lnTo>
                <a:lnTo>
                  <a:pt x="153924" y="1162812"/>
                </a:lnTo>
                <a:lnTo>
                  <a:pt x="166116" y="1168908"/>
                </a:lnTo>
                <a:lnTo>
                  <a:pt x="178307" y="1173480"/>
                </a:lnTo>
                <a:lnTo>
                  <a:pt x="190500" y="1179575"/>
                </a:lnTo>
                <a:lnTo>
                  <a:pt x="202692" y="1182624"/>
                </a:lnTo>
                <a:lnTo>
                  <a:pt x="216407" y="1187196"/>
                </a:lnTo>
                <a:lnTo>
                  <a:pt x="230124" y="1190244"/>
                </a:lnTo>
                <a:lnTo>
                  <a:pt x="243840" y="1191768"/>
                </a:lnTo>
                <a:lnTo>
                  <a:pt x="242316" y="1191768"/>
                </a:lnTo>
                <a:lnTo>
                  <a:pt x="257556" y="1194816"/>
                </a:lnTo>
                <a:lnTo>
                  <a:pt x="3229356" y="1194816"/>
                </a:lnTo>
                <a:lnTo>
                  <a:pt x="3229356" y="1200912"/>
                </a:lnTo>
                <a:lnTo>
                  <a:pt x="3240024" y="1200912"/>
                </a:lnTo>
                <a:lnTo>
                  <a:pt x="3240024" y="1205484"/>
                </a:lnTo>
                <a:close/>
              </a:path>
              <a:path w="3240404" h="1205864">
                <a:moveTo>
                  <a:pt x="10668" y="10668"/>
                </a:move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3240404" h="1205864">
                <a:moveTo>
                  <a:pt x="3150108" y="91440"/>
                </a:moveTo>
                <a:lnTo>
                  <a:pt x="3108960" y="57912"/>
                </a:lnTo>
                <a:lnTo>
                  <a:pt x="3075432" y="38100"/>
                </a:lnTo>
                <a:lnTo>
                  <a:pt x="3049524" y="27432"/>
                </a:lnTo>
                <a:lnTo>
                  <a:pt x="3051048" y="27432"/>
                </a:lnTo>
                <a:lnTo>
                  <a:pt x="3037332" y="22860"/>
                </a:lnTo>
                <a:lnTo>
                  <a:pt x="3023616" y="19812"/>
                </a:lnTo>
                <a:lnTo>
                  <a:pt x="3025140" y="19812"/>
                </a:lnTo>
                <a:lnTo>
                  <a:pt x="2997708" y="13716"/>
                </a:lnTo>
                <a:lnTo>
                  <a:pt x="2970276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3006090" y="4572"/>
                </a:lnTo>
                <a:lnTo>
                  <a:pt x="3040380" y="12192"/>
                </a:lnTo>
                <a:lnTo>
                  <a:pt x="3054096" y="16764"/>
                </a:lnTo>
                <a:lnTo>
                  <a:pt x="3066288" y="22860"/>
                </a:lnTo>
                <a:lnTo>
                  <a:pt x="3080003" y="27432"/>
                </a:lnTo>
                <a:lnTo>
                  <a:pt x="3092196" y="35052"/>
                </a:lnTo>
                <a:lnTo>
                  <a:pt x="3115056" y="48768"/>
                </a:lnTo>
                <a:lnTo>
                  <a:pt x="3136392" y="65532"/>
                </a:lnTo>
                <a:lnTo>
                  <a:pt x="3157727" y="83820"/>
                </a:lnTo>
                <a:lnTo>
                  <a:pt x="3163355" y="89916"/>
                </a:lnTo>
                <a:lnTo>
                  <a:pt x="3150108" y="89916"/>
                </a:lnTo>
                <a:lnTo>
                  <a:pt x="3150108" y="91440"/>
                </a:lnTo>
                <a:close/>
              </a:path>
              <a:path w="3240404" h="1205864">
                <a:moveTo>
                  <a:pt x="3166872" y="111252"/>
                </a:moveTo>
                <a:lnTo>
                  <a:pt x="3150108" y="89916"/>
                </a:lnTo>
                <a:lnTo>
                  <a:pt x="3163355" y="89916"/>
                </a:lnTo>
                <a:lnTo>
                  <a:pt x="3176016" y="103632"/>
                </a:lnTo>
                <a:lnTo>
                  <a:pt x="3180370" y="109728"/>
                </a:lnTo>
                <a:lnTo>
                  <a:pt x="3166872" y="109728"/>
                </a:lnTo>
                <a:lnTo>
                  <a:pt x="3166872" y="111252"/>
                </a:lnTo>
                <a:close/>
              </a:path>
              <a:path w="3240404" h="1205864">
                <a:moveTo>
                  <a:pt x="3226308" y="243840"/>
                </a:moveTo>
                <a:lnTo>
                  <a:pt x="3224784" y="230124"/>
                </a:lnTo>
                <a:lnTo>
                  <a:pt x="3221736" y="216407"/>
                </a:lnTo>
                <a:lnTo>
                  <a:pt x="3217164" y="202692"/>
                </a:lnTo>
                <a:lnTo>
                  <a:pt x="3214116" y="190500"/>
                </a:lnTo>
                <a:lnTo>
                  <a:pt x="3208019" y="178307"/>
                </a:lnTo>
                <a:lnTo>
                  <a:pt x="3203448" y="166116"/>
                </a:lnTo>
                <a:lnTo>
                  <a:pt x="3197352" y="153924"/>
                </a:lnTo>
                <a:lnTo>
                  <a:pt x="3183635" y="131064"/>
                </a:lnTo>
                <a:lnTo>
                  <a:pt x="3166872" y="109728"/>
                </a:lnTo>
                <a:lnTo>
                  <a:pt x="3180370" y="109728"/>
                </a:lnTo>
                <a:lnTo>
                  <a:pt x="3191256" y="124968"/>
                </a:lnTo>
                <a:lnTo>
                  <a:pt x="3206496" y="149352"/>
                </a:lnTo>
                <a:lnTo>
                  <a:pt x="3218688" y="173736"/>
                </a:lnTo>
                <a:lnTo>
                  <a:pt x="3223260" y="187452"/>
                </a:lnTo>
                <a:lnTo>
                  <a:pt x="3227832" y="199643"/>
                </a:lnTo>
                <a:lnTo>
                  <a:pt x="3230880" y="213360"/>
                </a:lnTo>
                <a:lnTo>
                  <a:pt x="3235452" y="227076"/>
                </a:lnTo>
                <a:lnTo>
                  <a:pt x="3236976" y="240792"/>
                </a:lnTo>
                <a:lnTo>
                  <a:pt x="3237128" y="242316"/>
                </a:lnTo>
                <a:lnTo>
                  <a:pt x="3226308" y="242316"/>
                </a:lnTo>
                <a:lnTo>
                  <a:pt x="3226308" y="243840"/>
                </a:lnTo>
                <a:close/>
              </a:path>
              <a:path w="3240404" h="1205864">
                <a:moveTo>
                  <a:pt x="3229356" y="257556"/>
                </a:moveTo>
                <a:lnTo>
                  <a:pt x="3226308" y="242316"/>
                </a:lnTo>
                <a:lnTo>
                  <a:pt x="3237128" y="242316"/>
                </a:lnTo>
                <a:lnTo>
                  <a:pt x="3238500" y="256031"/>
                </a:lnTo>
                <a:lnTo>
                  <a:pt x="3229356" y="256031"/>
                </a:lnTo>
                <a:lnTo>
                  <a:pt x="3229356" y="257556"/>
                </a:lnTo>
                <a:close/>
              </a:path>
              <a:path w="3240404" h="1205864">
                <a:moveTo>
                  <a:pt x="3229356" y="1200912"/>
                </a:moveTo>
                <a:lnTo>
                  <a:pt x="3229356" y="256031"/>
                </a:lnTo>
                <a:lnTo>
                  <a:pt x="3238500" y="256031"/>
                </a:lnTo>
                <a:lnTo>
                  <a:pt x="3240024" y="269748"/>
                </a:lnTo>
                <a:lnTo>
                  <a:pt x="3240024" y="1194816"/>
                </a:lnTo>
                <a:lnTo>
                  <a:pt x="3235452" y="1194816"/>
                </a:lnTo>
                <a:lnTo>
                  <a:pt x="3229356" y="1200912"/>
                </a:lnTo>
                <a:close/>
              </a:path>
              <a:path w="3240404" h="1205864">
                <a:moveTo>
                  <a:pt x="20150" y="990600"/>
                </a:moveTo>
                <a:lnTo>
                  <a:pt x="19812" y="990600"/>
                </a:lnTo>
                <a:lnTo>
                  <a:pt x="19812" y="989075"/>
                </a:lnTo>
                <a:lnTo>
                  <a:pt x="20150" y="990600"/>
                </a:lnTo>
                <a:close/>
              </a:path>
              <a:path w="3240404" h="1205864">
                <a:moveTo>
                  <a:pt x="27940" y="1016508"/>
                </a:moveTo>
                <a:lnTo>
                  <a:pt x="27432" y="1016508"/>
                </a:lnTo>
                <a:lnTo>
                  <a:pt x="27432" y="1014984"/>
                </a:lnTo>
                <a:lnTo>
                  <a:pt x="27940" y="1016508"/>
                </a:lnTo>
                <a:close/>
              </a:path>
              <a:path w="3240404" h="1205864">
                <a:moveTo>
                  <a:pt x="3240024" y="1200912"/>
                </a:moveTo>
                <a:lnTo>
                  <a:pt x="3229356" y="1200912"/>
                </a:lnTo>
                <a:lnTo>
                  <a:pt x="3235452" y="1194816"/>
                </a:lnTo>
                <a:lnTo>
                  <a:pt x="3240024" y="1194816"/>
                </a:lnTo>
                <a:lnTo>
                  <a:pt x="3240024" y="1200912"/>
                </a:lnTo>
                <a:close/>
              </a:path>
            </a:pathLst>
          </a:custGeom>
          <a:solidFill>
            <a:srgbClr val="5482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621284" y="2681788"/>
            <a:ext cx="2938145" cy="95504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0"/>
              </a:spcBef>
              <a:buFont typeface="Wingdings"/>
              <a:buChar char=""/>
              <a:tabLst>
                <a:tab pos="248285" algn="l"/>
              </a:tabLst>
            </a:pPr>
            <a:r>
              <a:rPr dirty="0" sz="1300" spc="-100" b="1" i="1">
                <a:solidFill>
                  <a:srgbClr val="548234"/>
                </a:solidFill>
                <a:latin typeface="Arial"/>
                <a:cs typeface="Arial"/>
              </a:rPr>
              <a:t>Đầu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548234"/>
                </a:solidFill>
                <a:latin typeface="Arial"/>
                <a:cs typeface="Arial"/>
              </a:rPr>
              <a:t>mối</a:t>
            </a:r>
            <a:r>
              <a:rPr dirty="0" sz="1300" spc="-3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65" b="1" i="1">
                <a:solidFill>
                  <a:srgbClr val="548234"/>
                </a:solidFill>
                <a:latin typeface="Arial"/>
                <a:cs typeface="Arial"/>
              </a:rPr>
              <a:t>liên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hệ:</a:t>
            </a:r>
            <a:endParaRPr sz="1300">
              <a:latin typeface="Arial"/>
              <a:cs typeface="Arial"/>
            </a:endParaRPr>
          </a:p>
          <a:p>
            <a:pPr marL="233679" marR="5080">
              <a:lnSpc>
                <a:spcPct val="101600"/>
              </a:lnSpc>
              <a:spcBef>
                <a:spcPts val="325"/>
              </a:spcBef>
            </a:pP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Trung</a:t>
            </a:r>
            <a:r>
              <a:rPr dirty="0" sz="1300" spc="35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b="1" i="1">
                <a:solidFill>
                  <a:srgbClr val="262626"/>
                </a:solidFill>
                <a:latin typeface="Arial"/>
                <a:cs typeface="Arial"/>
              </a:rPr>
              <a:t>tâm</a:t>
            </a:r>
            <a:r>
              <a:rPr dirty="0" sz="1300" spc="35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b="1" i="1">
                <a:solidFill>
                  <a:srgbClr val="262626"/>
                </a:solidFill>
                <a:latin typeface="Arial"/>
                <a:cs typeface="Arial"/>
              </a:rPr>
              <a:t>Xúc</a:t>
            </a:r>
            <a:r>
              <a:rPr dirty="0" sz="1300" spc="36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b="1" i="1">
                <a:solidFill>
                  <a:srgbClr val="262626"/>
                </a:solidFill>
                <a:latin typeface="Arial"/>
                <a:cs typeface="Arial"/>
              </a:rPr>
              <a:t>tiến</a:t>
            </a:r>
            <a:r>
              <a:rPr dirty="0" sz="1300" spc="35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75" b="1" i="1">
                <a:solidFill>
                  <a:srgbClr val="262626"/>
                </a:solidFill>
                <a:latin typeface="Arial"/>
                <a:cs typeface="Arial"/>
              </a:rPr>
              <a:t>Thương</a:t>
            </a:r>
            <a:r>
              <a:rPr dirty="0" sz="1300" spc="35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40" b="1" i="1">
                <a:solidFill>
                  <a:srgbClr val="262626"/>
                </a:solidFill>
                <a:latin typeface="Arial"/>
                <a:cs typeface="Arial"/>
              </a:rPr>
              <a:t>mại, </a:t>
            </a:r>
            <a:r>
              <a:rPr dirty="0" sz="1300" spc="-125" b="1" i="1">
                <a:solidFill>
                  <a:srgbClr val="262626"/>
                </a:solidFill>
                <a:latin typeface="Arial"/>
                <a:cs typeface="Arial"/>
              </a:rPr>
              <a:t>Du</a:t>
            </a:r>
            <a:r>
              <a:rPr dirty="0" sz="1300" spc="-4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70" b="1" i="1">
                <a:solidFill>
                  <a:srgbClr val="262626"/>
                </a:solidFill>
                <a:latin typeface="Arial"/>
                <a:cs typeface="Arial"/>
              </a:rPr>
              <a:t>lịch</a:t>
            </a:r>
            <a:r>
              <a:rPr dirty="0" sz="1300" spc="-3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300" spc="-3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0" b="1" i="1">
                <a:solidFill>
                  <a:srgbClr val="262626"/>
                </a:solidFill>
                <a:latin typeface="Arial"/>
                <a:cs typeface="Arial"/>
              </a:rPr>
              <a:t>Đầu</a:t>
            </a:r>
            <a:r>
              <a:rPr dirty="0" sz="1300" spc="-3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80" b="1" i="1">
                <a:solidFill>
                  <a:srgbClr val="262626"/>
                </a:solidFill>
                <a:latin typeface="Arial"/>
                <a:cs typeface="Arial"/>
              </a:rPr>
              <a:t>tư</a:t>
            </a:r>
            <a:r>
              <a:rPr dirty="0" sz="1300" spc="-3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0" b="1" i="1">
                <a:solidFill>
                  <a:srgbClr val="262626"/>
                </a:solidFill>
                <a:latin typeface="Arial"/>
                <a:cs typeface="Arial"/>
              </a:rPr>
              <a:t>Đồng</a:t>
            </a:r>
            <a:r>
              <a:rPr dirty="0" sz="1300" spc="-1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Tháp.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60"/>
              </a:spcBef>
            </a:pP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Số</a:t>
            </a:r>
            <a:r>
              <a:rPr dirty="0" sz="13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262626"/>
                </a:solidFill>
                <a:latin typeface="Arial"/>
                <a:cs typeface="Arial"/>
              </a:rPr>
              <a:t>điện</a:t>
            </a:r>
            <a:r>
              <a:rPr dirty="0" sz="1300" spc="-6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262626"/>
                </a:solidFill>
                <a:latin typeface="Arial"/>
                <a:cs typeface="Arial"/>
              </a:rPr>
              <a:t>thoại:</a:t>
            </a: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" i="1">
                <a:solidFill>
                  <a:srgbClr val="262626"/>
                </a:solidFill>
                <a:latin typeface="Arial"/>
                <a:cs typeface="Arial"/>
              </a:rPr>
              <a:t>02773.853.382.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478523" y="4846320"/>
            <a:ext cx="1499870" cy="1478280"/>
            <a:chOff x="6478523" y="4846320"/>
            <a:chExt cx="1499870" cy="1478280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8523" y="4846320"/>
              <a:ext cx="1499616" cy="147675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478523" y="6323838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 h="0">
                  <a:moveTo>
                    <a:pt x="0" y="0"/>
                  </a:moveTo>
                  <a:lnTo>
                    <a:pt x="14996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071" y="1609344"/>
            <a:ext cx="1670304" cy="5273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96811"/>
            <a:ext cx="10058400" cy="21945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4871" y="1130808"/>
            <a:ext cx="2081783" cy="101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99938" y="1085759"/>
            <a:ext cx="5264785" cy="108204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50" spc="-60" b="1">
                <a:solidFill>
                  <a:srgbClr val="FFFFFF"/>
                </a:solidFill>
                <a:latin typeface="Tahoma"/>
                <a:cs typeface="Tahoma"/>
              </a:rPr>
              <a:t>CHÍNH</a:t>
            </a:r>
            <a:r>
              <a:rPr dirty="0" sz="165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80" b="1">
                <a:solidFill>
                  <a:srgbClr val="FFFFFF"/>
                </a:solidFill>
                <a:latin typeface="Tahoma"/>
                <a:cs typeface="Tahoma"/>
              </a:rPr>
              <a:t>SÁCH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ahoma"/>
                <a:cs typeface="Tahoma"/>
              </a:rPr>
              <a:t>KHUYẾN</a:t>
            </a:r>
            <a:r>
              <a:rPr dirty="0" sz="16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FF"/>
                </a:solidFill>
                <a:latin typeface="Tahoma"/>
                <a:cs typeface="Tahoma"/>
              </a:rPr>
              <a:t>KHÍCH</a:t>
            </a:r>
            <a:endParaRPr sz="1650">
              <a:latin typeface="Tahoma"/>
              <a:cs typeface="Tahoma"/>
            </a:endParaRPr>
          </a:p>
          <a:p>
            <a:pPr marL="12700" marR="5080">
              <a:lnSpc>
                <a:spcPct val="109700"/>
              </a:lnSpc>
              <a:spcBef>
                <a:spcPts val="10"/>
              </a:spcBef>
            </a:pPr>
            <a:r>
              <a:rPr dirty="0" sz="1650" spc="170" b="1">
                <a:solidFill>
                  <a:srgbClr val="FFFF00"/>
                </a:solidFill>
                <a:latin typeface="Tahoma"/>
                <a:cs typeface="Tahoma"/>
              </a:rPr>
              <a:t>CÁC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05" b="1">
                <a:solidFill>
                  <a:srgbClr val="FFFF00"/>
                </a:solidFill>
                <a:latin typeface="Tahoma"/>
                <a:cs typeface="Tahoma"/>
              </a:rPr>
              <a:t>TỔ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60" b="1">
                <a:solidFill>
                  <a:srgbClr val="FFFF00"/>
                </a:solidFill>
                <a:latin typeface="Tahoma"/>
                <a:cs typeface="Tahoma"/>
              </a:rPr>
              <a:t>CHỨC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105" b="1">
                <a:solidFill>
                  <a:srgbClr val="FFFF00"/>
                </a:solidFill>
                <a:latin typeface="Tahoma"/>
                <a:cs typeface="Tahoma"/>
              </a:rPr>
              <a:t>KINH</a:t>
            </a:r>
            <a:r>
              <a:rPr dirty="0" sz="1650" spc="-9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85" b="1">
                <a:solidFill>
                  <a:srgbClr val="FFFF00"/>
                </a:solidFill>
                <a:latin typeface="Tahoma"/>
                <a:cs typeface="Tahoma"/>
              </a:rPr>
              <a:t>TẾ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ĐẦU</a:t>
            </a:r>
            <a:r>
              <a:rPr dirty="0" sz="1650" spc="-6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b="1">
                <a:solidFill>
                  <a:srgbClr val="FFFF00"/>
                </a:solidFill>
                <a:latin typeface="Tahoma"/>
                <a:cs typeface="Tahoma"/>
              </a:rPr>
              <a:t>TƯ</a:t>
            </a:r>
            <a:r>
              <a:rPr dirty="0" sz="1650" spc="-10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10" b="1">
                <a:solidFill>
                  <a:srgbClr val="FFFF00"/>
                </a:solidFill>
                <a:latin typeface="Tahoma"/>
                <a:cs typeface="Tahoma"/>
              </a:rPr>
              <a:t>VÀO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70" b="1">
                <a:solidFill>
                  <a:srgbClr val="FFFF00"/>
                </a:solidFill>
                <a:latin typeface="Tahoma"/>
                <a:cs typeface="Tahoma"/>
              </a:rPr>
              <a:t>HOẠT</a:t>
            </a:r>
            <a:r>
              <a:rPr dirty="0" sz="1650" spc="-8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ĐỘNG </a:t>
            </a:r>
            <a:r>
              <a:rPr dirty="0" sz="1650" spc="50" b="1">
                <a:solidFill>
                  <a:srgbClr val="FFFF00"/>
                </a:solidFill>
                <a:latin typeface="Tahoma"/>
                <a:cs typeface="Tahoma"/>
              </a:rPr>
              <a:t>KHOA</a:t>
            </a:r>
            <a:r>
              <a:rPr dirty="0" sz="1650" spc="-12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70" b="1">
                <a:solidFill>
                  <a:srgbClr val="FFFF00"/>
                </a:solidFill>
                <a:latin typeface="Tahoma"/>
                <a:cs typeface="Tahoma"/>
              </a:rPr>
              <a:t>HỌC</a:t>
            </a:r>
            <a:r>
              <a:rPr dirty="0" sz="1650" spc="-9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120" b="1">
                <a:solidFill>
                  <a:srgbClr val="FFFF00"/>
                </a:solidFill>
                <a:latin typeface="Tahoma"/>
                <a:cs typeface="Tahoma"/>
              </a:rPr>
              <a:t>VÀ</a:t>
            </a:r>
            <a:r>
              <a:rPr dirty="0" sz="1650" spc="-105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70" b="1">
                <a:solidFill>
                  <a:srgbClr val="FFFF00"/>
                </a:solidFill>
                <a:latin typeface="Tahoma"/>
                <a:cs typeface="Tahoma"/>
              </a:rPr>
              <a:t>CÔNG</a:t>
            </a:r>
            <a:r>
              <a:rPr dirty="0" sz="1650" spc="-110" b="1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dirty="0" sz="1650" spc="-20" b="1">
                <a:solidFill>
                  <a:srgbClr val="FFFF00"/>
                </a:solidFill>
                <a:latin typeface="Tahoma"/>
                <a:cs typeface="Tahoma"/>
              </a:rPr>
              <a:t>NGHỆ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300" spc="-25" i="1">
                <a:solidFill>
                  <a:srgbClr val="FFFFFF"/>
                </a:solidFill>
                <a:latin typeface="Verdana"/>
                <a:cs typeface="Verdana"/>
              </a:rPr>
              <a:t>Nghị</a:t>
            </a:r>
            <a:r>
              <a:rPr dirty="0" sz="1300" spc="-8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10" i="1">
                <a:solidFill>
                  <a:srgbClr val="FFFFFF"/>
                </a:solidFill>
                <a:latin typeface="Verdana"/>
                <a:cs typeface="Verdana"/>
              </a:rPr>
              <a:t>quyết</a:t>
            </a:r>
            <a:r>
              <a:rPr dirty="0" sz="13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20" i="1">
                <a:solidFill>
                  <a:srgbClr val="FFFFFF"/>
                </a:solidFill>
                <a:latin typeface="Verdana"/>
                <a:cs typeface="Verdana"/>
              </a:rPr>
              <a:t>số</a:t>
            </a:r>
            <a:r>
              <a:rPr dirty="0" sz="1300" spc="-11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80" b="1" i="1">
                <a:solidFill>
                  <a:srgbClr val="FFFFFF"/>
                </a:solidFill>
                <a:latin typeface="Verdana"/>
                <a:cs typeface="Verdana"/>
              </a:rPr>
              <a:t>44/2021/NQ-</a:t>
            </a:r>
            <a:r>
              <a:rPr dirty="0" sz="1300" spc="-110" b="1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300" spc="-114" b="1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i="1">
                <a:solidFill>
                  <a:srgbClr val="FFFFFF"/>
                </a:solidFill>
                <a:latin typeface="Verdana"/>
                <a:cs typeface="Verdana"/>
              </a:rPr>
              <a:t>của</a:t>
            </a:r>
            <a:r>
              <a:rPr dirty="0" sz="1300" spc="-10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40" i="1">
                <a:solidFill>
                  <a:srgbClr val="FFFFFF"/>
                </a:solidFill>
                <a:latin typeface="Verdana"/>
                <a:cs typeface="Verdana"/>
              </a:rPr>
              <a:t>HĐND</a:t>
            </a:r>
            <a:r>
              <a:rPr dirty="0" sz="1300" spc="-12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20" i="1">
                <a:solidFill>
                  <a:srgbClr val="FFFFFF"/>
                </a:solidFill>
                <a:latin typeface="Verdana"/>
                <a:cs typeface="Verdana"/>
              </a:rPr>
              <a:t>Tỉnh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47472" y="2619756"/>
            <a:ext cx="6692265" cy="3723640"/>
          </a:xfrm>
          <a:custGeom>
            <a:avLst/>
            <a:gdLst/>
            <a:ahLst/>
            <a:cxnLst/>
            <a:rect l="l" t="t" r="r" b="b"/>
            <a:pathLst>
              <a:path w="6692265" h="3723640">
                <a:moveTo>
                  <a:pt x="6691884" y="3723132"/>
                </a:moveTo>
                <a:lnTo>
                  <a:pt x="400812" y="3723132"/>
                </a:lnTo>
                <a:lnTo>
                  <a:pt x="379476" y="3721608"/>
                </a:lnTo>
                <a:lnTo>
                  <a:pt x="336804" y="3713988"/>
                </a:lnTo>
                <a:lnTo>
                  <a:pt x="297180" y="3704844"/>
                </a:lnTo>
                <a:lnTo>
                  <a:pt x="257556" y="3689603"/>
                </a:lnTo>
                <a:lnTo>
                  <a:pt x="220980" y="3671316"/>
                </a:lnTo>
                <a:lnTo>
                  <a:pt x="202692" y="3662172"/>
                </a:lnTo>
                <a:lnTo>
                  <a:pt x="169164" y="3639311"/>
                </a:lnTo>
                <a:lnTo>
                  <a:pt x="123444" y="3599688"/>
                </a:lnTo>
                <a:lnTo>
                  <a:pt x="96012" y="3569208"/>
                </a:lnTo>
                <a:lnTo>
                  <a:pt x="71628" y="3537203"/>
                </a:lnTo>
                <a:lnTo>
                  <a:pt x="60960" y="3518916"/>
                </a:lnTo>
                <a:lnTo>
                  <a:pt x="50292" y="3502152"/>
                </a:lnTo>
                <a:lnTo>
                  <a:pt x="32004" y="3464052"/>
                </a:lnTo>
                <a:lnTo>
                  <a:pt x="12192" y="3406140"/>
                </a:lnTo>
                <a:lnTo>
                  <a:pt x="4572" y="3364992"/>
                </a:lnTo>
                <a:lnTo>
                  <a:pt x="0" y="3322319"/>
                </a:lnTo>
                <a:lnTo>
                  <a:pt x="0" y="0"/>
                </a:lnTo>
                <a:lnTo>
                  <a:pt x="6291071" y="0"/>
                </a:lnTo>
                <a:lnTo>
                  <a:pt x="6312407" y="1524"/>
                </a:lnTo>
                <a:lnTo>
                  <a:pt x="6333744" y="4572"/>
                </a:ln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lnTo>
                  <a:pt x="10776" y="3322319"/>
                </a:lnTo>
                <a:lnTo>
                  <a:pt x="12192" y="3342132"/>
                </a:lnTo>
                <a:lnTo>
                  <a:pt x="15240" y="3363468"/>
                </a:lnTo>
                <a:lnTo>
                  <a:pt x="18288" y="3383280"/>
                </a:lnTo>
                <a:lnTo>
                  <a:pt x="22860" y="3403092"/>
                </a:lnTo>
                <a:lnTo>
                  <a:pt x="35052" y="3442716"/>
                </a:lnTo>
                <a:lnTo>
                  <a:pt x="35638" y="3442716"/>
                </a:lnTo>
                <a:lnTo>
                  <a:pt x="42672" y="3461003"/>
                </a:lnTo>
                <a:lnTo>
                  <a:pt x="50292" y="3479292"/>
                </a:lnTo>
                <a:lnTo>
                  <a:pt x="59436" y="3497580"/>
                </a:lnTo>
                <a:lnTo>
                  <a:pt x="60325" y="3497580"/>
                </a:lnTo>
                <a:lnTo>
                  <a:pt x="70104" y="3514344"/>
                </a:lnTo>
                <a:lnTo>
                  <a:pt x="80772" y="3531108"/>
                </a:lnTo>
                <a:lnTo>
                  <a:pt x="91440" y="3546348"/>
                </a:lnTo>
                <a:lnTo>
                  <a:pt x="103632" y="3563111"/>
                </a:lnTo>
                <a:lnTo>
                  <a:pt x="117348" y="3578352"/>
                </a:lnTo>
                <a:lnTo>
                  <a:pt x="118719" y="3578352"/>
                </a:lnTo>
                <a:lnTo>
                  <a:pt x="131064" y="3592068"/>
                </a:lnTo>
                <a:lnTo>
                  <a:pt x="175260" y="3630168"/>
                </a:lnTo>
                <a:lnTo>
                  <a:pt x="208788" y="3653028"/>
                </a:lnTo>
                <a:lnTo>
                  <a:pt x="262128" y="3680460"/>
                </a:lnTo>
                <a:lnTo>
                  <a:pt x="320039" y="3700272"/>
                </a:lnTo>
                <a:lnTo>
                  <a:pt x="318515" y="3700272"/>
                </a:lnTo>
                <a:lnTo>
                  <a:pt x="339852" y="3704844"/>
                </a:lnTo>
                <a:lnTo>
                  <a:pt x="338328" y="3704844"/>
                </a:lnTo>
                <a:lnTo>
                  <a:pt x="381000" y="3710940"/>
                </a:lnTo>
                <a:lnTo>
                  <a:pt x="379476" y="3710940"/>
                </a:lnTo>
                <a:lnTo>
                  <a:pt x="400812" y="3712464"/>
                </a:lnTo>
                <a:lnTo>
                  <a:pt x="6682739" y="3712464"/>
                </a:lnTo>
                <a:lnTo>
                  <a:pt x="6682739" y="3718560"/>
                </a:lnTo>
                <a:lnTo>
                  <a:pt x="6691884" y="3718560"/>
                </a:lnTo>
                <a:lnTo>
                  <a:pt x="6691884" y="3723132"/>
                </a:lnTo>
                <a:close/>
              </a:path>
              <a:path w="6692265" h="3723640">
                <a:moveTo>
                  <a:pt x="10668" y="10668"/>
                </a:move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close/>
              </a:path>
              <a:path w="6692265" h="3723640">
                <a:moveTo>
                  <a:pt x="6574536" y="146304"/>
                </a:moveTo>
                <a:lnTo>
                  <a:pt x="6547104" y="117348"/>
                </a:lnTo>
                <a:lnTo>
                  <a:pt x="6516623" y="92964"/>
                </a:lnTo>
                <a:lnTo>
                  <a:pt x="6483096" y="70104"/>
                </a:lnTo>
                <a:lnTo>
                  <a:pt x="6429755" y="42672"/>
                </a:lnTo>
                <a:lnTo>
                  <a:pt x="6391655" y="28956"/>
                </a:lnTo>
                <a:lnTo>
                  <a:pt x="6393180" y="28956"/>
                </a:lnTo>
                <a:lnTo>
                  <a:pt x="6373368" y="22860"/>
                </a:lnTo>
                <a:lnTo>
                  <a:pt x="6352032" y="18288"/>
                </a:lnTo>
                <a:lnTo>
                  <a:pt x="6353555" y="18288"/>
                </a:lnTo>
                <a:lnTo>
                  <a:pt x="6332220" y="15240"/>
                </a:lnTo>
                <a:lnTo>
                  <a:pt x="6312407" y="12192"/>
                </a:lnTo>
                <a:lnTo>
                  <a:pt x="6291071" y="10668"/>
                </a:lnTo>
                <a:lnTo>
                  <a:pt x="10668" y="10668"/>
                </a:lnTo>
                <a:lnTo>
                  <a:pt x="10668" y="4572"/>
                </a:lnTo>
                <a:lnTo>
                  <a:pt x="6333744" y="4572"/>
                </a:lnTo>
                <a:lnTo>
                  <a:pt x="6355080" y="9144"/>
                </a:lnTo>
                <a:lnTo>
                  <a:pt x="6414516" y="25908"/>
                </a:lnTo>
                <a:lnTo>
                  <a:pt x="6452616" y="41148"/>
                </a:lnTo>
                <a:lnTo>
                  <a:pt x="6470904" y="51816"/>
                </a:lnTo>
                <a:lnTo>
                  <a:pt x="6489192" y="60960"/>
                </a:lnTo>
                <a:lnTo>
                  <a:pt x="6522720" y="83820"/>
                </a:lnTo>
                <a:lnTo>
                  <a:pt x="6554723" y="109728"/>
                </a:lnTo>
                <a:lnTo>
                  <a:pt x="6587642" y="144780"/>
                </a:lnTo>
                <a:lnTo>
                  <a:pt x="6574536" y="144780"/>
                </a:lnTo>
                <a:lnTo>
                  <a:pt x="6574536" y="146304"/>
                </a:lnTo>
                <a:close/>
              </a:path>
              <a:path w="6692265" h="3723640">
                <a:moveTo>
                  <a:pt x="6632448" y="227076"/>
                </a:moveTo>
                <a:lnTo>
                  <a:pt x="6611112" y="192024"/>
                </a:lnTo>
                <a:lnTo>
                  <a:pt x="6588252" y="160019"/>
                </a:lnTo>
                <a:lnTo>
                  <a:pt x="6574536" y="144780"/>
                </a:lnTo>
                <a:lnTo>
                  <a:pt x="6587642" y="144780"/>
                </a:lnTo>
                <a:lnTo>
                  <a:pt x="6595872" y="153924"/>
                </a:lnTo>
                <a:lnTo>
                  <a:pt x="6608064" y="169164"/>
                </a:lnTo>
                <a:lnTo>
                  <a:pt x="6620255" y="185928"/>
                </a:lnTo>
                <a:lnTo>
                  <a:pt x="6630923" y="204216"/>
                </a:lnTo>
                <a:lnTo>
                  <a:pt x="6641592" y="220980"/>
                </a:lnTo>
                <a:lnTo>
                  <a:pt x="6643878" y="225552"/>
                </a:lnTo>
                <a:lnTo>
                  <a:pt x="6632448" y="225552"/>
                </a:lnTo>
                <a:lnTo>
                  <a:pt x="6632448" y="227076"/>
                </a:lnTo>
                <a:close/>
              </a:path>
              <a:path w="6692265" h="3723640">
                <a:moveTo>
                  <a:pt x="6656832" y="281940"/>
                </a:moveTo>
                <a:lnTo>
                  <a:pt x="6649212" y="262128"/>
                </a:lnTo>
                <a:lnTo>
                  <a:pt x="6641592" y="243840"/>
                </a:lnTo>
                <a:lnTo>
                  <a:pt x="6632448" y="225552"/>
                </a:lnTo>
                <a:lnTo>
                  <a:pt x="6643878" y="225552"/>
                </a:lnTo>
                <a:lnTo>
                  <a:pt x="6650736" y="239268"/>
                </a:lnTo>
                <a:lnTo>
                  <a:pt x="6659880" y="259080"/>
                </a:lnTo>
                <a:lnTo>
                  <a:pt x="6667500" y="277368"/>
                </a:lnTo>
                <a:lnTo>
                  <a:pt x="6668438" y="280416"/>
                </a:lnTo>
                <a:lnTo>
                  <a:pt x="6656832" y="280416"/>
                </a:lnTo>
                <a:lnTo>
                  <a:pt x="6656832" y="281940"/>
                </a:lnTo>
                <a:close/>
              </a:path>
              <a:path w="6692265" h="3723640">
                <a:moveTo>
                  <a:pt x="6682739" y="3718560"/>
                </a:moveTo>
                <a:lnTo>
                  <a:pt x="6682739" y="422148"/>
                </a:lnTo>
                <a:lnTo>
                  <a:pt x="6681216" y="400812"/>
                </a:lnTo>
                <a:lnTo>
                  <a:pt x="6679692" y="381000"/>
                </a:lnTo>
                <a:lnTo>
                  <a:pt x="6676644" y="359663"/>
                </a:lnTo>
                <a:lnTo>
                  <a:pt x="6673596" y="339852"/>
                </a:lnTo>
                <a:lnTo>
                  <a:pt x="6669023" y="320039"/>
                </a:lnTo>
                <a:lnTo>
                  <a:pt x="6656832" y="280416"/>
                </a:lnTo>
                <a:lnTo>
                  <a:pt x="6668438" y="280416"/>
                </a:lnTo>
                <a:lnTo>
                  <a:pt x="6679692" y="316991"/>
                </a:lnTo>
                <a:lnTo>
                  <a:pt x="6687312" y="358139"/>
                </a:lnTo>
                <a:lnTo>
                  <a:pt x="6691884" y="400812"/>
                </a:lnTo>
                <a:lnTo>
                  <a:pt x="6691884" y="3712464"/>
                </a:lnTo>
                <a:lnTo>
                  <a:pt x="6687312" y="3712464"/>
                </a:lnTo>
                <a:lnTo>
                  <a:pt x="6682739" y="3718560"/>
                </a:lnTo>
                <a:close/>
              </a:path>
              <a:path w="6692265" h="3723640">
                <a:moveTo>
                  <a:pt x="6681216" y="402336"/>
                </a:moveTo>
                <a:lnTo>
                  <a:pt x="6681107" y="400812"/>
                </a:lnTo>
                <a:lnTo>
                  <a:pt x="6681216" y="402336"/>
                </a:lnTo>
                <a:close/>
              </a:path>
              <a:path w="6692265" h="3723640">
                <a:moveTo>
                  <a:pt x="6682739" y="423672"/>
                </a:moveTo>
                <a:lnTo>
                  <a:pt x="6682638" y="422148"/>
                </a:lnTo>
                <a:lnTo>
                  <a:pt x="6682739" y="423672"/>
                </a:lnTo>
                <a:close/>
              </a:path>
              <a:path w="6692265" h="3723640">
                <a:moveTo>
                  <a:pt x="10776" y="3322319"/>
                </a:moveTo>
                <a:lnTo>
                  <a:pt x="10668" y="3320796"/>
                </a:lnTo>
                <a:lnTo>
                  <a:pt x="10776" y="3322319"/>
                </a:lnTo>
                <a:close/>
              </a:path>
              <a:path w="6692265" h="3723640">
                <a:moveTo>
                  <a:pt x="35638" y="3442716"/>
                </a:moveTo>
                <a:lnTo>
                  <a:pt x="35052" y="3442716"/>
                </a:lnTo>
                <a:lnTo>
                  <a:pt x="35052" y="3441192"/>
                </a:lnTo>
                <a:lnTo>
                  <a:pt x="35638" y="3442716"/>
                </a:lnTo>
                <a:close/>
              </a:path>
              <a:path w="6692265" h="3723640">
                <a:moveTo>
                  <a:pt x="60325" y="3497580"/>
                </a:moveTo>
                <a:lnTo>
                  <a:pt x="59436" y="3497580"/>
                </a:lnTo>
                <a:lnTo>
                  <a:pt x="59436" y="3496056"/>
                </a:lnTo>
                <a:lnTo>
                  <a:pt x="60325" y="3497580"/>
                </a:lnTo>
                <a:close/>
              </a:path>
              <a:path w="6692265" h="3723640">
                <a:moveTo>
                  <a:pt x="118719" y="3578352"/>
                </a:moveTo>
                <a:lnTo>
                  <a:pt x="117348" y="3578352"/>
                </a:lnTo>
                <a:lnTo>
                  <a:pt x="117348" y="3576828"/>
                </a:lnTo>
                <a:lnTo>
                  <a:pt x="118719" y="3578352"/>
                </a:lnTo>
                <a:close/>
              </a:path>
              <a:path w="6692265" h="3723640">
                <a:moveTo>
                  <a:pt x="6691884" y="3718560"/>
                </a:moveTo>
                <a:lnTo>
                  <a:pt x="6682739" y="3718560"/>
                </a:lnTo>
                <a:lnTo>
                  <a:pt x="6687312" y="3712464"/>
                </a:lnTo>
                <a:lnTo>
                  <a:pt x="6691884" y="3712464"/>
                </a:lnTo>
                <a:lnTo>
                  <a:pt x="6691884" y="371856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35959" y="2728003"/>
            <a:ext cx="6314440" cy="190055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09"/>
              </a:spcBef>
              <a:buAutoNum type="arabicPeriod"/>
              <a:tabLst>
                <a:tab pos="295910" algn="l"/>
              </a:tabLst>
            </a:pP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6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45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hoạt</a:t>
            </a:r>
            <a:r>
              <a:rPr dirty="0" sz="145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động</a:t>
            </a:r>
            <a:r>
              <a:rPr dirty="0" sz="145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phát</a:t>
            </a:r>
            <a:r>
              <a:rPr dirty="0" sz="1450" spc="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triển</a:t>
            </a:r>
            <a:r>
              <a:rPr dirty="0" sz="1450" spc="6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sở</a:t>
            </a:r>
            <a:r>
              <a:rPr dirty="0" sz="1450" spc="9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hữu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65">
                <a:solidFill>
                  <a:srgbClr val="262626"/>
                </a:solidFill>
                <a:latin typeface="Microsoft Sans Serif"/>
                <a:cs typeface="Microsoft Sans Serif"/>
              </a:rPr>
              <a:t>trí</a:t>
            </a:r>
            <a:r>
              <a:rPr dirty="0" sz="145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5">
                <a:solidFill>
                  <a:srgbClr val="262626"/>
                </a:solidFill>
                <a:latin typeface="Microsoft Sans Serif"/>
                <a:cs typeface="Microsoft Sans Serif"/>
              </a:rPr>
              <a:t>tuệ</a:t>
            </a:r>
            <a:endParaRPr sz="1450">
              <a:latin typeface="Microsoft Sans Serif"/>
              <a:cs typeface="Microsoft Sans Serif"/>
            </a:endParaRPr>
          </a:p>
          <a:p>
            <a:pPr algn="just" lvl="1" marL="458470" marR="5080" indent="-147955">
              <a:lnSpc>
                <a:spcPts val="1190"/>
              </a:lnSpc>
              <a:spcBef>
                <a:spcPts val="229"/>
              </a:spcBef>
              <a:buFont typeface="Microsoft Sans Serif"/>
              <a:buChar char="•"/>
              <a:tabLst>
                <a:tab pos="460375" algn="l"/>
              </a:tabLst>
            </a:pP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thiết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kế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nhãn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hiệu,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kiểu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dáng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nghiệp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(việc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hỗ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trợ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căn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cứ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vào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khả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năng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đăng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ký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xác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lập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quyền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thông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qua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kết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quả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tra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cứu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chuyên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sâu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tại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Cục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95" i="1">
                <a:solidFill>
                  <a:srgbClr val="262626"/>
                </a:solidFill>
                <a:latin typeface="Arial"/>
                <a:cs typeface="Arial"/>
              </a:rPr>
              <a:t>Sở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hữu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trí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tuệ).</a:t>
            </a:r>
            <a:endParaRPr sz="1000">
              <a:latin typeface="Arial"/>
              <a:cs typeface="Arial"/>
            </a:endParaRPr>
          </a:p>
          <a:p>
            <a:pPr algn="just" lvl="1" marL="458470" marR="5715" indent="-147955">
              <a:lnSpc>
                <a:spcPts val="1190"/>
              </a:lnSpc>
              <a:spcBef>
                <a:spcPts val="165"/>
              </a:spcBef>
              <a:buFont typeface="Microsoft Sans Serif"/>
              <a:buChar char="•"/>
              <a:tabLst>
                <a:tab pos="460375" algn="l"/>
              </a:tabLst>
            </a:pP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đăng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ký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xác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lập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quyền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sở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hữu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công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nghiệp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trong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ngoài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nước,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bao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gồm: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sáng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chế/giải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pháp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hữu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ích,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nhãn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hiệu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thông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thường,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nhãn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hiệu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tập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thể,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kiểu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dáng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nghiệp,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mạch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tích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hợp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bán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dẫn.</a:t>
            </a:r>
            <a:endParaRPr sz="10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135"/>
              </a:spcBef>
              <a:buAutoNum type="arabicPeriod"/>
              <a:tabLst>
                <a:tab pos="295910" algn="l"/>
              </a:tabLst>
            </a:pP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60">
                <a:solidFill>
                  <a:srgbClr val="262626"/>
                </a:solidFill>
                <a:latin typeface="Microsoft Sans Serif"/>
                <a:cs typeface="Microsoft Sans Serif"/>
              </a:rPr>
              <a:t>trợ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hoạt</a:t>
            </a:r>
            <a:r>
              <a:rPr dirty="0" sz="145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động</a:t>
            </a:r>
            <a:r>
              <a:rPr dirty="0" sz="1450" spc="10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đổi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mới,</a:t>
            </a:r>
            <a:r>
              <a:rPr dirty="0" sz="145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chuyển</a:t>
            </a:r>
            <a:r>
              <a:rPr dirty="0" sz="145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giao</a:t>
            </a:r>
            <a:r>
              <a:rPr dirty="0" sz="1450" spc="8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công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20">
                <a:solidFill>
                  <a:srgbClr val="262626"/>
                </a:solidFill>
                <a:latin typeface="Microsoft Sans Serif"/>
                <a:cs typeface="Microsoft Sans Serif"/>
              </a:rPr>
              <a:t>nghệ</a:t>
            </a:r>
            <a:endParaRPr sz="1450">
              <a:latin typeface="Microsoft Sans Serif"/>
              <a:cs typeface="Microsoft Sans Serif"/>
            </a:endParaRPr>
          </a:p>
          <a:p>
            <a:pPr algn="just" lvl="1" marL="458470" marR="5715" indent="-147955">
              <a:lnSpc>
                <a:spcPts val="1190"/>
              </a:lnSpc>
              <a:spcBef>
                <a:spcPts val="235"/>
              </a:spcBef>
              <a:buFont typeface="Microsoft Sans Serif"/>
              <a:buChar char="•"/>
              <a:tabLst>
                <a:tab pos="460375" algn="l"/>
              </a:tabLst>
            </a:pP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phí chuyển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giao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nghệ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đối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với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các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hợp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đồng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chuyển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giao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có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đăng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ký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chuyển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giao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được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Sở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Khoa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học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tỉnh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Đồng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Tháp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xác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nhận,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bao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gồm: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Chuyển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giao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không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kèm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máy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móc,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thiết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bị;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Chuyển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giao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có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kèm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máy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móc,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thiết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bị.</a:t>
            </a:r>
            <a:endParaRPr sz="10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295910" algn="l"/>
              </a:tabLst>
            </a:pP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Hỗ</a:t>
            </a:r>
            <a:r>
              <a:rPr dirty="0" sz="145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60">
                <a:solidFill>
                  <a:srgbClr val="262626"/>
                </a:solidFill>
                <a:latin typeface="Microsoft Sans Serif"/>
                <a:cs typeface="Microsoft Sans Serif"/>
              </a:rPr>
              <a:t>trợ</a:t>
            </a:r>
            <a:r>
              <a:rPr dirty="0" sz="1450" spc="4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các</a:t>
            </a:r>
            <a:r>
              <a:rPr dirty="0" sz="145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hoạt</a:t>
            </a:r>
            <a:r>
              <a:rPr dirty="0" sz="145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động</a:t>
            </a:r>
            <a:r>
              <a:rPr dirty="0" sz="1450" spc="9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về</a:t>
            </a:r>
            <a:r>
              <a:rPr dirty="0" sz="1450" spc="5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tiêu</a:t>
            </a:r>
            <a:r>
              <a:rPr dirty="0" sz="145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chuẩn,</a:t>
            </a:r>
            <a:r>
              <a:rPr dirty="0" sz="1450" spc="7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đo</a:t>
            </a:r>
            <a:r>
              <a:rPr dirty="0" sz="1450" spc="7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lường,</a:t>
            </a:r>
            <a:r>
              <a:rPr dirty="0" sz="1450" spc="80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>
                <a:solidFill>
                  <a:srgbClr val="262626"/>
                </a:solidFill>
                <a:latin typeface="Microsoft Sans Serif"/>
                <a:cs typeface="Microsoft Sans Serif"/>
              </a:rPr>
              <a:t>chất</a:t>
            </a:r>
            <a:r>
              <a:rPr dirty="0" sz="1450" spc="55">
                <a:solidFill>
                  <a:srgbClr val="262626"/>
                </a:solidFill>
                <a:latin typeface="Microsoft Sans Serif"/>
                <a:cs typeface="Microsoft Sans Serif"/>
              </a:rPr>
              <a:t> </a:t>
            </a:r>
            <a:r>
              <a:rPr dirty="0" sz="1450" spc="-10">
                <a:solidFill>
                  <a:srgbClr val="262626"/>
                </a:solidFill>
                <a:latin typeface="Microsoft Sans Serif"/>
                <a:cs typeface="Microsoft Sans Serif"/>
              </a:rPr>
              <a:t>lượng;...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34628" y="4607467"/>
            <a:ext cx="6015990" cy="1638300"/>
          </a:xfrm>
          <a:prstGeom prst="rect">
            <a:avLst/>
          </a:prstGeom>
        </p:spPr>
        <p:txBody>
          <a:bodyPr wrap="square" lIns="0" tIns="31114" rIns="0" bIns="0" rtlCol="0" vert="horz">
            <a:spAutoFit/>
          </a:bodyPr>
          <a:lstStyle/>
          <a:p>
            <a:pPr algn="just" marL="160655" indent="-147955">
              <a:lnSpc>
                <a:spcPct val="100000"/>
              </a:lnSpc>
              <a:spcBef>
                <a:spcPts val="244"/>
              </a:spcBef>
              <a:buFont typeface="Microsoft Sans Serif"/>
              <a:buChar char="•"/>
              <a:tabLst>
                <a:tab pos="160655" algn="l"/>
              </a:tabLst>
            </a:pP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tham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gia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đạt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Giải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vàng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Giải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thưởng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Chất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lượng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Quốc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gia.</a:t>
            </a:r>
            <a:endParaRPr sz="1000">
              <a:latin typeface="Arial"/>
              <a:cs typeface="Arial"/>
            </a:endParaRPr>
          </a:p>
          <a:p>
            <a:pPr algn="just" marL="160655" indent="-147955">
              <a:lnSpc>
                <a:spcPct val="100000"/>
              </a:lnSpc>
              <a:spcBef>
                <a:spcPts val="140"/>
              </a:spcBef>
              <a:buFont typeface="Microsoft Sans Serif"/>
              <a:buChar char="•"/>
              <a:tabLst>
                <a:tab pos="160655" algn="l"/>
              </a:tabLst>
            </a:pP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phí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tham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gia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đạt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Giải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thưởng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Châu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Á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90" i="1">
                <a:solidFill>
                  <a:srgbClr val="262626"/>
                </a:solidFill>
                <a:latin typeface="Arial"/>
                <a:cs typeface="Arial"/>
              </a:rPr>
              <a:t>-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Thái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Bình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Dương.</a:t>
            </a:r>
            <a:endParaRPr sz="1000">
              <a:latin typeface="Arial"/>
              <a:cs typeface="Arial"/>
            </a:endParaRPr>
          </a:p>
          <a:p>
            <a:pPr algn="just" marL="160020" marR="6985" indent="-147955">
              <a:lnSpc>
                <a:spcPts val="1190"/>
              </a:lnSpc>
              <a:spcBef>
                <a:spcPts val="204"/>
              </a:spcBef>
              <a:buFont typeface="Microsoft Sans Serif"/>
              <a:buChar char="•"/>
              <a:tabLst>
                <a:tab pos="161925" algn="l"/>
              </a:tabLst>
            </a:pP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xây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dựng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áp</a:t>
            </a:r>
            <a:r>
              <a:rPr dirty="0" sz="1000" spc="-7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dụng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hệ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thống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truy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xuất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nguồn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gốc;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xây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dựng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áp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dụng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(bao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gồm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tư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vấn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và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chứng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nhận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lần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đầu)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các</a:t>
            </a:r>
            <a:r>
              <a:rPr dirty="0" sz="1000" spc="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hệ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thống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quản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lý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tiên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tiến: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ISO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9001,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ISO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14000,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75" i="1">
                <a:solidFill>
                  <a:srgbClr val="262626"/>
                </a:solidFill>
                <a:latin typeface="Arial"/>
                <a:cs typeface="Arial"/>
              </a:rPr>
              <a:t>GMP,</a:t>
            </a:r>
            <a:r>
              <a:rPr dirty="0" sz="1000" spc="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85" i="1">
                <a:solidFill>
                  <a:srgbClr val="262626"/>
                </a:solidFill>
                <a:latin typeface="Arial"/>
                <a:cs typeface="Arial"/>
              </a:rPr>
              <a:t>HACCP,</a:t>
            </a:r>
            <a:r>
              <a:rPr dirty="0" sz="1000" spc="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ISO/TCVN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17025,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5" i="1">
                <a:solidFill>
                  <a:srgbClr val="262626"/>
                </a:solidFill>
                <a:latin typeface="Arial"/>
                <a:cs typeface="Arial"/>
              </a:rPr>
              <a:t>SQF,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GlobalGAP,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LocalGAP,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VietGAP,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5" i="1">
                <a:solidFill>
                  <a:srgbClr val="262626"/>
                </a:solidFill>
                <a:latin typeface="Arial"/>
                <a:cs typeface="Arial"/>
              </a:rPr>
              <a:t>ASC,</a:t>
            </a:r>
            <a:r>
              <a:rPr dirty="0" sz="1000" spc="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75" i="1">
                <a:solidFill>
                  <a:srgbClr val="262626"/>
                </a:solidFill>
                <a:latin typeface="Arial"/>
                <a:cs typeface="Arial"/>
              </a:rPr>
              <a:t>BAP,</a:t>
            </a:r>
            <a:r>
              <a:rPr dirty="0" sz="1000" spc="-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70" i="1">
                <a:solidFill>
                  <a:srgbClr val="262626"/>
                </a:solidFill>
                <a:latin typeface="Arial"/>
                <a:cs typeface="Arial"/>
              </a:rPr>
              <a:t>HALAL,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90" i="1">
                <a:solidFill>
                  <a:srgbClr val="262626"/>
                </a:solidFill>
                <a:latin typeface="Arial"/>
                <a:cs typeface="Arial"/>
              </a:rPr>
              <a:t>BRC;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tiêu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chuẩn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50" i="1">
                <a:solidFill>
                  <a:srgbClr val="262626"/>
                </a:solidFill>
                <a:latin typeface="Arial"/>
                <a:cs typeface="Arial"/>
              </a:rPr>
              <a:t>QG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về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nông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nghiệp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hữu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cơ,...</a:t>
            </a:r>
            <a:endParaRPr sz="1000">
              <a:latin typeface="Arial"/>
              <a:cs typeface="Arial"/>
            </a:endParaRPr>
          </a:p>
          <a:p>
            <a:pPr algn="just" marL="160020" marR="5080" indent="-147955">
              <a:lnSpc>
                <a:spcPts val="1190"/>
              </a:lnSpc>
              <a:spcBef>
                <a:spcPts val="165"/>
              </a:spcBef>
              <a:buFont typeface="Microsoft Sans Serif"/>
              <a:buChar char="•"/>
              <a:tabLst>
                <a:tab pos="161925" algn="l"/>
              </a:tabLst>
            </a:pP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xây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dựng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áp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dụng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các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cụ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cải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tiến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năng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suất,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chất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lượng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như: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85" i="1">
                <a:solidFill>
                  <a:srgbClr val="262626"/>
                </a:solidFill>
                <a:latin typeface="Arial"/>
                <a:cs typeface="Arial"/>
              </a:rPr>
              <a:t>5S,</a:t>
            </a:r>
            <a:r>
              <a:rPr dirty="0" sz="1000" spc="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Kaizen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(Cải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tiến),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Lean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(tinh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gọn),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Six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Sigma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(Sáu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sigma),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TPM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(Bảo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trì</a:t>
            </a: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năng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suất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tổng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thể),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KPIs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65" i="1">
                <a:solidFill>
                  <a:srgbClr val="262626"/>
                </a:solidFill>
                <a:latin typeface="Arial"/>
                <a:cs typeface="Arial"/>
              </a:rPr>
              <a:t>(Hệ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thống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đo</a:t>
            </a:r>
            <a:r>
              <a:rPr dirty="0" sz="1000" spc="-1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lường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đánh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giá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hiệu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quả 	công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việc),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80" i="1">
                <a:solidFill>
                  <a:srgbClr val="262626"/>
                </a:solidFill>
                <a:latin typeface="Arial"/>
                <a:cs typeface="Arial"/>
              </a:rPr>
              <a:t>MFCA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(Hạch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toán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phí dòng 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nguyên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liệu),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10" i="1">
                <a:solidFill>
                  <a:srgbClr val="262626"/>
                </a:solidFill>
                <a:latin typeface="Arial"/>
                <a:cs typeface="Arial"/>
              </a:rPr>
              <a:t>BSC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55" i="1">
                <a:solidFill>
                  <a:srgbClr val="262626"/>
                </a:solidFill>
                <a:latin typeface="Arial"/>
                <a:cs typeface="Arial"/>
              </a:rPr>
              <a:t>(Hệ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thống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bảng 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điểm</a:t>
            </a:r>
            <a:r>
              <a:rPr dirty="0" sz="100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cân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bằng)</a:t>
            </a:r>
            <a:endParaRPr sz="1000">
              <a:latin typeface="Arial"/>
              <a:cs typeface="Arial"/>
            </a:endParaRPr>
          </a:p>
          <a:p>
            <a:pPr algn="just" marL="160020" marR="5080" indent="-147955">
              <a:lnSpc>
                <a:spcPts val="1190"/>
              </a:lnSpc>
              <a:spcBef>
                <a:spcPts val="160"/>
              </a:spcBef>
              <a:buFont typeface="Microsoft Sans Serif"/>
              <a:buChar char="•"/>
              <a:tabLst>
                <a:tab pos="161925" algn="l"/>
              </a:tabLst>
            </a:pP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Chi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phí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tham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gia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hội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chợ,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triển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lãm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thuộc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lĩnh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vực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khoa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học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(hội</a:t>
            </a:r>
            <a:r>
              <a:rPr dirty="0" sz="10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chợ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kết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nối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cung</a:t>
            </a:r>
            <a:r>
              <a:rPr dirty="0" sz="1000" spc="-2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-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262626"/>
                </a:solidFill>
                <a:latin typeface="Arial"/>
                <a:cs typeface="Arial"/>
              </a:rPr>
              <a:t>cầu</a:t>
            </a:r>
            <a:r>
              <a:rPr dirty="0" sz="1000" spc="-3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công </a:t>
            </a:r>
            <a:r>
              <a:rPr dirty="0" sz="1000" spc="-2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000" spc="-50" i="1">
                <a:solidFill>
                  <a:srgbClr val="262626"/>
                </a:solidFill>
                <a:latin typeface="Arial"/>
                <a:cs typeface="Arial"/>
              </a:rPr>
              <a:t>nghệ,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35" i="1">
                <a:solidFill>
                  <a:srgbClr val="262626"/>
                </a:solidFill>
                <a:latin typeface="Arial"/>
                <a:cs typeface="Arial"/>
              </a:rPr>
              <a:t>Techmart,</a:t>
            </a:r>
            <a:r>
              <a:rPr dirty="0" sz="1000" spc="-6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262626"/>
                </a:solidFill>
                <a:latin typeface="Arial"/>
                <a:cs typeface="Arial"/>
              </a:rPr>
              <a:t>TechFest).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7173467" y="2619756"/>
            <a:ext cx="2682240" cy="1205865"/>
          </a:xfrm>
          <a:custGeom>
            <a:avLst/>
            <a:gdLst/>
            <a:ahLst/>
            <a:cxnLst/>
            <a:rect l="l" t="t" r="r" b="b"/>
            <a:pathLst>
              <a:path w="2682240" h="1205864">
                <a:moveTo>
                  <a:pt x="2682240" y="1205484"/>
                </a:moveTo>
                <a:lnTo>
                  <a:pt x="269748" y="1205484"/>
                </a:lnTo>
                <a:lnTo>
                  <a:pt x="254507" y="1203960"/>
                </a:lnTo>
                <a:lnTo>
                  <a:pt x="227076" y="1200912"/>
                </a:lnTo>
                <a:lnTo>
                  <a:pt x="213360" y="1196340"/>
                </a:lnTo>
                <a:lnTo>
                  <a:pt x="199643" y="1193292"/>
                </a:lnTo>
                <a:lnTo>
                  <a:pt x="160019" y="1178052"/>
                </a:lnTo>
                <a:lnTo>
                  <a:pt x="124968" y="1156716"/>
                </a:lnTo>
                <a:lnTo>
                  <a:pt x="82296" y="1123188"/>
                </a:lnTo>
                <a:lnTo>
                  <a:pt x="47244" y="1080516"/>
                </a:lnTo>
                <a:lnTo>
                  <a:pt x="27432" y="1045464"/>
                </a:lnTo>
                <a:lnTo>
                  <a:pt x="7620" y="992124"/>
                </a:lnTo>
                <a:lnTo>
                  <a:pt x="1524" y="950975"/>
                </a:lnTo>
                <a:lnTo>
                  <a:pt x="0" y="935736"/>
                </a:lnTo>
                <a:lnTo>
                  <a:pt x="0" y="0"/>
                </a:lnTo>
                <a:lnTo>
                  <a:pt x="2412492" y="0"/>
                </a:lnTo>
                <a:lnTo>
                  <a:pt x="2427732" y="1524"/>
                </a:lnTo>
                <a:lnTo>
                  <a:pt x="2441448" y="3048"/>
                </a:lnTo>
                <a:lnTo>
                  <a:pt x="2448306" y="4572"/>
                </a:ln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lnTo>
                  <a:pt x="9144" y="922020"/>
                </a:lnTo>
                <a:lnTo>
                  <a:pt x="10668" y="935736"/>
                </a:lnTo>
                <a:lnTo>
                  <a:pt x="10668" y="949452"/>
                </a:lnTo>
                <a:lnTo>
                  <a:pt x="13716" y="963168"/>
                </a:lnTo>
                <a:lnTo>
                  <a:pt x="15240" y="976884"/>
                </a:lnTo>
                <a:lnTo>
                  <a:pt x="18288" y="990600"/>
                </a:lnTo>
                <a:lnTo>
                  <a:pt x="18796" y="990600"/>
                </a:lnTo>
                <a:lnTo>
                  <a:pt x="22860" y="1002792"/>
                </a:lnTo>
                <a:lnTo>
                  <a:pt x="25908" y="1016508"/>
                </a:lnTo>
                <a:lnTo>
                  <a:pt x="26585" y="1016508"/>
                </a:lnTo>
                <a:lnTo>
                  <a:pt x="32004" y="1028700"/>
                </a:lnTo>
                <a:lnTo>
                  <a:pt x="36576" y="1040892"/>
                </a:lnTo>
                <a:lnTo>
                  <a:pt x="42672" y="1051560"/>
                </a:lnTo>
                <a:lnTo>
                  <a:pt x="56388" y="1074420"/>
                </a:lnTo>
                <a:lnTo>
                  <a:pt x="73152" y="1095756"/>
                </a:lnTo>
                <a:lnTo>
                  <a:pt x="71628" y="1095756"/>
                </a:lnTo>
                <a:lnTo>
                  <a:pt x="109728" y="1132332"/>
                </a:lnTo>
                <a:lnTo>
                  <a:pt x="153924" y="1162812"/>
                </a:lnTo>
                <a:lnTo>
                  <a:pt x="176783" y="1173480"/>
                </a:lnTo>
                <a:lnTo>
                  <a:pt x="190500" y="1179575"/>
                </a:lnTo>
                <a:lnTo>
                  <a:pt x="188976" y="1179575"/>
                </a:lnTo>
                <a:lnTo>
                  <a:pt x="202692" y="1182624"/>
                </a:lnTo>
                <a:lnTo>
                  <a:pt x="216407" y="1187196"/>
                </a:lnTo>
                <a:lnTo>
                  <a:pt x="214883" y="1187196"/>
                </a:lnTo>
                <a:lnTo>
                  <a:pt x="228600" y="1190244"/>
                </a:lnTo>
                <a:lnTo>
                  <a:pt x="242316" y="1191768"/>
                </a:lnTo>
                <a:lnTo>
                  <a:pt x="256031" y="1194816"/>
                </a:lnTo>
                <a:lnTo>
                  <a:pt x="2671572" y="1194816"/>
                </a:lnTo>
                <a:lnTo>
                  <a:pt x="2671572" y="1200912"/>
                </a:lnTo>
                <a:lnTo>
                  <a:pt x="2682240" y="1200912"/>
                </a:lnTo>
                <a:lnTo>
                  <a:pt x="2682240" y="1205484"/>
                </a:lnTo>
                <a:close/>
              </a:path>
              <a:path w="2682240" h="1205864">
                <a:moveTo>
                  <a:pt x="9144" y="10668"/>
                </a:move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close/>
              </a:path>
              <a:path w="2682240" h="1205864">
                <a:moveTo>
                  <a:pt x="2592324" y="91440"/>
                </a:moveTo>
                <a:lnTo>
                  <a:pt x="2551176" y="57912"/>
                </a:lnTo>
                <a:lnTo>
                  <a:pt x="2517648" y="38100"/>
                </a:lnTo>
                <a:lnTo>
                  <a:pt x="2491740" y="27432"/>
                </a:lnTo>
                <a:lnTo>
                  <a:pt x="2493264" y="27432"/>
                </a:lnTo>
                <a:lnTo>
                  <a:pt x="2479548" y="22860"/>
                </a:lnTo>
                <a:lnTo>
                  <a:pt x="2465832" y="19812"/>
                </a:lnTo>
                <a:lnTo>
                  <a:pt x="2467356" y="19812"/>
                </a:lnTo>
                <a:lnTo>
                  <a:pt x="2439924" y="13716"/>
                </a:lnTo>
                <a:lnTo>
                  <a:pt x="2412492" y="10668"/>
                </a:lnTo>
                <a:lnTo>
                  <a:pt x="9144" y="10668"/>
                </a:lnTo>
                <a:lnTo>
                  <a:pt x="9144" y="4572"/>
                </a:lnTo>
                <a:lnTo>
                  <a:pt x="2448306" y="4572"/>
                </a:lnTo>
                <a:lnTo>
                  <a:pt x="2482596" y="12192"/>
                </a:lnTo>
                <a:lnTo>
                  <a:pt x="2496311" y="16764"/>
                </a:lnTo>
                <a:lnTo>
                  <a:pt x="2508503" y="22860"/>
                </a:lnTo>
                <a:lnTo>
                  <a:pt x="2522219" y="27432"/>
                </a:lnTo>
                <a:lnTo>
                  <a:pt x="2534411" y="35052"/>
                </a:lnTo>
                <a:lnTo>
                  <a:pt x="2557272" y="48768"/>
                </a:lnTo>
                <a:lnTo>
                  <a:pt x="2578608" y="65532"/>
                </a:lnTo>
                <a:lnTo>
                  <a:pt x="2599943" y="83820"/>
                </a:lnTo>
                <a:lnTo>
                  <a:pt x="2605571" y="89916"/>
                </a:lnTo>
                <a:lnTo>
                  <a:pt x="2592324" y="89916"/>
                </a:lnTo>
                <a:lnTo>
                  <a:pt x="2592324" y="91440"/>
                </a:lnTo>
                <a:close/>
              </a:path>
              <a:path w="2682240" h="1205864">
                <a:moveTo>
                  <a:pt x="2623675" y="111252"/>
                </a:moveTo>
                <a:lnTo>
                  <a:pt x="2610611" y="111252"/>
                </a:lnTo>
                <a:lnTo>
                  <a:pt x="2592324" y="89916"/>
                </a:lnTo>
                <a:lnTo>
                  <a:pt x="2605571" y="89916"/>
                </a:lnTo>
                <a:lnTo>
                  <a:pt x="2618232" y="103632"/>
                </a:lnTo>
                <a:lnTo>
                  <a:pt x="2623675" y="111252"/>
                </a:lnTo>
                <a:close/>
              </a:path>
              <a:path w="2682240" h="1205864">
                <a:moveTo>
                  <a:pt x="2668524" y="243840"/>
                </a:moveTo>
                <a:lnTo>
                  <a:pt x="2667000" y="230124"/>
                </a:lnTo>
                <a:lnTo>
                  <a:pt x="2663952" y="216407"/>
                </a:lnTo>
                <a:lnTo>
                  <a:pt x="2659380" y="202692"/>
                </a:lnTo>
                <a:lnTo>
                  <a:pt x="2656332" y="190500"/>
                </a:lnTo>
                <a:lnTo>
                  <a:pt x="2650235" y="178307"/>
                </a:lnTo>
                <a:lnTo>
                  <a:pt x="2645664" y="166116"/>
                </a:lnTo>
                <a:lnTo>
                  <a:pt x="2639568" y="153924"/>
                </a:lnTo>
                <a:lnTo>
                  <a:pt x="2625852" y="131064"/>
                </a:lnTo>
                <a:lnTo>
                  <a:pt x="2609088" y="109728"/>
                </a:lnTo>
                <a:lnTo>
                  <a:pt x="2610611" y="111252"/>
                </a:lnTo>
                <a:lnTo>
                  <a:pt x="2623675" y="111252"/>
                </a:lnTo>
                <a:lnTo>
                  <a:pt x="2633472" y="124968"/>
                </a:lnTo>
                <a:lnTo>
                  <a:pt x="2648711" y="149352"/>
                </a:lnTo>
                <a:lnTo>
                  <a:pt x="2660903" y="173736"/>
                </a:lnTo>
                <a:lnTo>
                  <a:pt x="2665476" y="187452"/>
                </a:lnTo>
                <a:lnTo>
                  <a:pt x="2670048" y="199643"/>
                </a:lnTo>
                <a:lnTo>
                  <a:pt x="2674619" y="213360"/>
                </a:lnTo>
                <a:lnTo>
                  <a:pt x="2677668" y="227076"/>
                </a:lnTo>
                <a:lnTo>
                  <a:pt x="2679192" y="240792"/>
                </a:lnTo>
                <a:lnTo>
                  <a:pt x="2679344" y="242316"/>
                </a:lnTo>
                <a:lnTo>
                  <a:pt x="2668524" y="242316"/>
                </a:lnTo>
                <a:lnTo>
                  <a:pt x="2668524" y="243840"/>
                </a:lnTo>
                <a:close/>
              </a:path>
              <a:path w="2682240" h="1205864">
                <a:moveTo>
                  <a:pt x="2671572" y="257556"/>
                </a:moveTo>
                <a:lnTo>
                  <a:pt x="2668524" y="242316"/>
                </a:lnTo>
                <a:lnTo>
                  <a:pt x="2679344" y="242316"/>
                </a:lnTo>
                <a:lnTo>
                  <a:pt x="2680716" y="256031"/>
                </a:lnTo>
                <a:lnTo>
                  <a:pt x="2671572" y="256031"/>
                </a:lnTo>
                <a:lnTo>
                  <a:pt x="2671572" y="257556"/>
                </a:lnTo>
                <a:close/>
              </a:path>
              <a:path w="2682240" h="1205864">
                <a:moveTo>
                  <a:pt x="2671572" y="1200912"/>
                </a:moveTo>
                <a:lnTo>
                  <a:pt x="2671572" y="256031"/>
                </a:lnTo>
                <a:lnTo>
                  <a:pt x="2680716" y="256031"/>
                </a:lnTo>
                <a:lnTo>
                  <a:pt x="2682240" y="269748"/>
                </a:lnTo>
                <a:lnTo>
                  <a:pt x="2682240" y="1194816"/>
                </a:lnTo>
                <a:lnTo>
                  <a:pt x="2677668" y="1194816"/>
                </a:lnTo>
                <a:lnTo>
                  <a:pt x="2671572" y="1200912"/>
                </a:lnTo>
                <a:close/>
              </a:path>
              <a:path w="2682240" h="1205864">
                <a:moveTo>
                  <a:pt x="18796" y="990600"/>
                </a:moveTo>
                <a:lnTo>
                  <a:pt x="18288" y="990600"/>
                </a:lnTo>
                <a:lnTo>
                  <a:pt x="18288" y="989075"/>
                </a:lnTo>
                <a:lnTo>
                  <a:pt x="18796" y="990600"/>
                </a:lnTo>
                <a:close/>
              </a:path>
              <a:path w="2682240" h="1205864">
                <a:moveTo>
                  <a:pt x="26585" y="1016508"/>
                </a:moveTo>
                <a:lnTo>
                  <a:pt x="25908" y="1016508"/>
                </a:lnTo>
                <a:lnTo>
                  <a:pt x="25908" y="1014984"/>
                </a:lnTo>
                <a:lnTo>
                  <a:pt x="26585" y="1016508"/>
                </a:lnTo>
                <a:close/>
              </a:path>
              <a:path w="2682240" h="1205864">
                <a:moveTo>
                  <a:pt x="2682240" y="1200912"/>
                </a:moveTo>
                <a:lnTo>
                  <a:pt x="2671572" y="1200912"/>
                </a:lnTo>
                <a:lnTo>
                  <a:pt x="2677668" y="1194816"/>
                </a:lnTo>
                <a:lnTo>
                  <a:pt x="2682240" y="1194816"/>
                </a:lnTo>
                <a:lnTo>
                  <a:pt x="2682240" y="1200912"/>
                </a:lnTo>
                <a:close/>
              </a:path>
            </a:pathLst>
          </a:custGeom>
          <a:solidFill>
            <a:srgbClr val="5482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7322274" y="2681788"/>
            <a:ext cx="2322195" cy="7543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440"/>
              </a:spcBef>
              <a:buFont typeface="Wingdings"/>
              <a:buChar char=""/>
              <a:tabLst>
                <a:tab pos="248285" algn="l"/>
              </a:tabLst>
            </a:pPr>
            <a:r>
              <a:rPr dirty="0" sz="1300" spc="-100" b="1" i="1">
                <a:solidFill>
                  <a:srgbClr val="548234"/>
                </a:solidFill>
                <a:latin typeface="Arial"/>
                <a:cs typeface="Arial"/>
              </a:rPr>
              <a:t>Đầu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85" b="1" i="1">
                <a:solidFill>
                  <a:srgbClr val="548234"/>
                </a:solidFill>
                <a:latin typeface="Arial"/>
                <a:cs typeface="Arial"/>
              </a:rPr>
              <a:t>mối</a:t>
            </a:r>
            <a:r>
              <a:rPr dirty="0" sz="1300" spc="-35" b="1" i="1">
                <a:solidFill>
                  <a:srgbClr val="548234"/>
                </a:solidFill>
                <a:latin typeface="Arial"/>
                <a:cs typeface="Arial"/>
              </a:rPr>
              <a:t> </a:t>
            </a:r>
            <a:r>
              <a:rPr dirty="0" sz="1300" spc="-65" b="1" i="1">
                <a:solidFill>
                  <a:srgbClr val="548234"/>
                </a:solidFill>
                <a:latin typeface="Arial"/>
                <a:cs typeface="Arial"/>
              </a:rPr>
              <a:t>liên</a:t>
            </a:r>
            <a:r>
              <a:rPr dirty="0" sz="1300" spc="-25" b="1" i="1">
                <a:solidFill>
                  <a:srgbClr val="548234"/>
                </a:solidFill>
                <a:latin typeface="Arial"/>
                <a:cs typeface="Arial"/>
              </a:rPr>
              <a:t> hệ: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50"/>
              </a:spcBef>
            </a:pPr>
            <a:r>
              <a:rPr dirty="0" sz="1300" spc="-140" b="1" i="1">
                <a:solidFill>
                  <a:srgbClr val="262626"/>
                </a:solidFill>
                <a:latin typeface="Arial"/>
                <a:cs typeface="Arial"/>
              </a:rPr>
              <a:t>Sở</a:t>
            </a:r>
            <a:r>
              <a:rPr dirty="0" sz="1300" spc="-4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0" b="1" i="1">
                <a:solidFill>
                  <a:srgbClr val="262626"/>
                </a:solidFill>
                <a:latin typeface="Arial"/>
                <a:cs typeface="Arial"/>
              </a:rPr>
              <a:t>Khoa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05" b="1" i="1">
                <a:solidFill>
                  <a:srgbClr val="262626"/>
                </a:solidFill>
                <a:latin typeface="Arial"/>
                <a:cs typeface="Arial"/>
              </a:rPr>
              <a:t>học</a:t>
            </a:r>
            <a:r>
              <a:rPr dirty="0" sz="1300" spc="-25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90" b="1" i="1">
                <a:solidFill>
                  <a:srgbClr val="262626"/>
                </a:solidFill>
                <a:latin typeface="Arial"/>
                <a:cs typeface="Arial"/>
              </a:rPr>
              <a:t>và</a:t>
            </a:r>
            <a:r>
              <a:rPr dirty="0" sz="1300" spc="-4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125" b="1" i="1">
                <a:solidFill>
                  <a:srgbClr val="262626"/>
                </a:solidFill>
                <a:latin typeface="Arial"/>
                <a:cs typeface="Arial"/>
              </a:rPr>
              <a:t>Công</a:t>
            </a:r>
            <a:r>
              <a:rPr dirty="0" sz="1300" spc="-30" b="1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b="1" i="1">
                <a:solidFill>
                  <a:srgbClr val="262626"/>
                </a:solidFill>
                <a:latin typeface="Arial"/>
                <a:cs typeface="Arial"/>
              </a:rPr>
              <a:t>nghệ</a:t>
            </a:r>
            <a:endParaRPr sz="1300">
              <a:latin typeface="Arial"/>
              <a:cs typeface="Arial"/>
            </a:endParaRPr>
          </a:p>
          <a:p>
            <a:pPr marL="233679">
              <a:lnSpc>
                <a:spcPct val="100000"/>
              </a:lnSpc>
              <a:spcBef>
                <a:spcPts val="360"/>
              </a:spcBef>
            </a:pP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Số</a:t>
            </a:r>
            <a:r>
              <a:rPr dirty="0" sz="1300" spc="-4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0" i="1">
                <a:solidFill>
                  <a:srgbClr val="262626"/>
                </a:solidFill>
                <a:latin typeface="Arial"/>
                <a:cs typeface="Arial"/>
              </a:rPr>
              <a:t>điện</a:t>
            </a:r>
            <a:r>
              <a:rPr dirty="0" sz="1300" spc="-6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i="1">
                <a:solidFill>
                  <a:srgbClr val="262626"/>
                </a:solidFill>
                <a:latin typeface="Arial"/>
                <a:cs typeface="Arial"/>
              </a:rPr>
              <a:t>thoại:</a:t>
            </a:r>
            <a:r>
              <a:rPr dirty="0" sz="1300" spc="-70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1300" spc="-25" i="1">
                <a:solidFill>
                  <a:srgbClr val="262626"/>
                </a:solidFill>
                <a:latin typeface="Arial"/>
                <a:cs typeface="Arial"/>
              </a:rPr>
              <a:t>02773.851.543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82611" y="4892040"/>
            <a:ext cx="1444751" cy="1435608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4255993" y="6502400"/>
            <a:ext cx="154559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5" b="1" i="1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maithanhnghi@gmail.com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0672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0"/>
              </a:spcBef>
            </a:pPr>
            <a:r>
              <a:rPr dirty="0" sz="900" b="0">
                <a:latin typeface="Wingdings"/>
                <a:cs typeface="Wingdings"/>
              </a:rPr>
              <a:t></a:t>
            </a:r>
            <a:r>
              <a:rPr dirty="0" sz="900" spc="-25" b="0">
                <a:latin typeface="Times New Roman"/>
                <a:cs typeface="Times New Roman"/>
              </a:rPr>
              <a:t> </a:t>
            </a:r>
            <a:r>
              <a:rPr dirty="0" sz="900" spc="-10">
                <a:latin typeface="Tahoma"/>
                <a:cs typeface="Tahoma"/>
              </a:rPr>
              <a:t>DongThapBSSC.vn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20"/>
              </a:spcBef>
            </a:pPr>
            <a:fld id="{81D60167-4931-47E6-BA6A-407CBD079E47}" type="slidenum">
              <a:rPr dirty="0" spc="-25"/>
              <a:t>13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NhutTruong</dc:creator>
  <dc:title>Microsoft PowerPoint - MTN102024_-Chinhsach-Hotro-KHOI-NGHIEP_HoiThao-Lao-dong-Nuoc-ngoai_.pptx</dc:title>
  <dcterms:created xsi:type="dcterms:W3CDTF">2024-11-04T02:06:14Z</dcterms:created>
  <dcterms:modified xsi:type="dcterms:W3CDTF">2024-11-04T02:06:14Z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2024-11-04T00:00:00Z</vt:filetime>
  </property>
  <property fmtid="{D5CDD505-2E9C-101B-9397-08002B2CF9AE}" pid="3" name="LastSaved">
    <vt:filetime>2024-11-04T00:00:00Z</vt:filetime>
  </property>
  <property fmtid="{D5CDD505-2E9C-101B-9397-08002B2CF9AE}" pid="4" name="Producer">
    <vt:lpwstr>Microsoft: Print To PDF</vt:lpwstr>
  </property>
</Properties>
</file>